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7" r:id="rId4"/>
    <p:sldId id="258" r:id="rId5"/>
    <p:sldId id="259" r:id="rId6"/>
    <p:sldId id="262" r:id="rId7"/>
    <p:sldId id="261" r:id="rId8"/>
    <p:sldId id="263" r:id="rId9"/>
    <p:sldId id="271" r:id="rId10"/>
    <p:sldId id="264" r:id="rId11"/>
    <p:sldId id="265" r:id="rId12"/>
    <p:sldId id="272" r:id="rId13"/>
    <p:sldId id="277" r:id="rId14"/>
    <p:sldId id="266" r:id="rId15"/>
    <p:sldId id="267" r:id="rId16"/>
    <p:sldId id="274" r:id="rId17"/>
    <p:sldId id="270" r:id="rId18"/>
    <p:sldId id="273" r:id="rId19"/>
    <p:sldId id="275" r:id="rId20"/>
    <p:sldId id="276" r:id="rId21"/>
    <p:sldId id="278" r:id="rId22"/>
    <p:sldId id="279" r:id="rId23"/>
    <p:sldId id="280" r:id="rId24"/>
    <p:sldId id="281" r:id="rId25"/>
    <p:sldId id="282" r:id="rId26"/>
    <p:sldId id="28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B348C2-BA88-438D-B855-968819141160}"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996ABE06-E3C5-4B18-B793-1444078C23C9}">
      <dgm:prSet phldrT="[Text]"/>
      <dgm:spPr/>
      <dgm:t>
        <a:bodyPr/>
        <a:lstStyle/>
        <a:p>
          <a:r>
            <a:rPr lang="en-US" dirty="0" smtClean="0"/>
            <a:t>Indemnifier</a:t>
          </a:r>
          <a:endParaRPr lang="en-US" dirty="0"/>
        </a:p>
      </dgm:t>
    </dgm:pt>
    <dgm:pt modelId="{3775E8EE-274D-413C-ABBE-968FF6230FB4}" type="parTrans" cxnId="{17819F69-4DED-4173-B531-21AD1170D49D}">
      <dgm:prSet/>
      <dgm:spPr/>
      <dgm:t>
        <a:bodyPr/>
        <a:lstStyle/>
        <a:p>
          <a:endParaRPr lang="en-US"/>
        </a:p>
      </dgm:t>
    </dgm:pt>
    <dgm:pt modelId="{A052830F-4FF2-47AF-ACFE-AF2E48726B0E}" type="sibTrans" cxnId="{17819F69-4DED-4173-B531-21AD1170D49D}">
      <dgm:prSet/>
      <dgm:spPr/>
      <dgm:t>
        <a:bodyPr/>
        <a:lstStyle/>
        <a:p>
          <a:endParaRPr lang="en-US"/>
        </a:p>
      </dgm:t>
    </dgm:pt>
    <dgm:pt modelId="{9759975B-7BD6-446A-B439-EEA847763C45}">
      <dgm:prSet phldrT="[Text]"/>
      <dgm:spPr/>
      <dgm:t>
        <a:bodyPr/>
        <a:lstStyle/>
        <a:p>
          <a:r>
            <a:rPr lang="en-US" dirty="0" smtClean="0"/>
            <a:t>The person who promise to cover loss is called as Indemnifier</a:t>
          </a:r>
          <a:endParaRPr lang="en-US" dirty="0"/>
        </a:p>
      </dgm:t>
    </dgm:pt>
    <dgm:pt modelId="{228020DB-329B-44D1-A7C8-E9E3AC9B587E}" type="parTrans" cxnId="{6F7BB5F6-36CA-4D33-AAAA-23A806C1E30B}">
      <dgm:prSet/>
      <dgm:spPr/>
      <dgm:t>
        <a:bodyPr/>
        <a:lstStyle/>
        <a:p>
          <a:endParaRPr lang="en-US"/>
        </a:p>
      </dgm:t>
    </dgm:pt>
    <dgm:pt modelId="{374CC95C-5183-4CF8-93D7-CC3FFF6DF72F}" type="sibTrans" cxnId="{6F7BB5F6-36CA-4D33-AAAA-23A806C1E30B}">
      <dgm:prSet/>
      <dgm:spPr/>
      <dgm:t>
        <a:bodyPr/>
        <a:lstStyle/>
        <a:p>
          <a:endParaRPr lang="en-US"/>
        </a:p>
      </dgm:t>
    </dgm:pt>
    <dgm:pt modelId="{B4897B9C-9EB0-4F79-B06F-84DAF2119661}">
      <dgm:prSet phldrT="[Text]"/>
      <dgm:spPr/>
      <dgm:t>
        <a:bodyPr/>
        <a:lstStyle/>
        <a:p>
          <a:r>
            <a:rPr lang="en-US" dirty="0" smtClean="0"/>
            <a:t>Indemnity Holder</a:t>
          </a:r>
          <a:endParaRPr lang="en-US" dirty="0"/>
        </a:p>
      </dgm:t>
    </dgm:pt>
    <dgm:pt modelId="{F6E92A70-61D8-415B-90C6-3BCCCF1C800A}" type="parTrans" cxnId="{8F193F31-3BE3-4FA2-8857-1673405C450E}">
      <dgm:prSet/>
      <dgm:spPr/>
      <dgm:t>
        <a:bodyPr/>
        <a:lstStyle/>
        <a:p>
          <a:endParaRPr lang="en-US"/>
        </a:p>
      </dgm:t>
    </dgm:pt>
    <dgm:pt modelId="{138F508E-8206-4CB4-B30D-5F61B3F4218D}" type="sibTrans" cxnId="{8F193F31-3BE3-4FA2-8857-1673405C450E}">
      <dgm:prSet/>
      <dgm:spPr/>
      <dgm:t>
        <a:bodyPr/>
        <a:lstStyle/>
        <a:p>
          <a:endParaRPr lang="en-US"/>
        </a:p>
      </dgm:t>
    </dgm:pt>
    <dgm:pt modelId="{C51E383E-CF1B-45FD-B6DA-EEB8922EA7FC}">
      <dgm:prSet phldrT="[Text]"/>
      <dgm:spPr/>
      <dgm:t>
        <a:bodyPr/>
        <a:lstStyle/>
        <a:p>
          <a:r>
            <a:rPr lang="en-US" dirty="0" smtClean="0"/>
            <a:t>The person whose loss is to be compensated is call as Indemnity holder</a:t>
          </a:r>
          <a:endParaRPr lang="en-US" dirty="0"/>
        </a:p>
      </dgm:t>
    </dgm:pt>
    <dgm:pt modelId="{CEE19117-55C4-4F48-96C6-C4091AE469F5}" type="parTrans" cxnId="{946F0105-817D-44C0-939C-EE5B6B4FDB99}">
      <dgm:prSet/>
      <dgm:spPr/>
      <dgm:t>
        <a:bodyPr/>
        <a:lstStyle/>
        <a:p>
          <a:endParaRPr lang="en-US"/>
        </a:p>
      </dgm:t>
    </dgm:pt>
    <dgm:pt modelId="{8E1A6037-44B8-43E9-A752-626E151C02DC}" type="sibTrans" cxnId="{946F0105-817D-44C0-939C-EE5B6B4FDB99}">
      <dgm:prSet/>
      <dgm:spPr/>
      <dgm:t>
        <a:bodyPr/>
        <a:lstStyle/>
        <a:p>
          <a:endParaRPr lang="en-US"/>
        </a:p>
      </dgm:t>
    </dgm:pt>
    <dgm:pt modelId="{BFFC6EB5-E206-4ED3-B9D6-5934DBD50586}" type="pres">
      <dgm:prSet presAssocID="{99B348C2-BA88-438D-B855-968819141160}" presName="Name0" presStyleCnt="0">
        <dgm:presLayoutVars>
          <dgm:dir/>
          <dgm:animLvl val="lvl"/>
          <dgm:resizeHandles val="exact"/>
        </dgm:presLayoutVars>
      </dgm:prSet>
      <dgm:spPr/>
      <dgm:t>
        <a:bodyPr/>
        <a:lstStyle/>
        <a:p>
          <a:endParaRPr lang="en-US"/>
        </a:p>
      </dgm:t>
    </dgm:pt>
    <dgm:pt modelId="{A7B489E4-51BD-41BA-BBD4-9C3F2A9A7D66}" type="pres">
      <dgm:prSet presAssocID="{996ABE06-E3C5-4B18-B793-1444078C23C9}" presName="composite" presStyleCnt="0"/>
      <dgm:spPr/>
    </dgm:pt>
    <dgm:pt modelId="{79E33EA3-D004-4EBF-854F-8502111760D0}" type="pres">
      <dgm:prSet presAssocID="{996ABE06-E3C5-4B18-B793-1444078C23C9}" presName="parTx" presStyleLbl="alignNode1" presStyleIdx="0" presStyleCnt="2">
        <dgm:presLayoutVars>
          <dgm:chMax val="0"/>
          <dgm:chPref val="0"/>
          <dgm:bulletEnabled val="1"/>
        </dgm:presLayoutVars>
      </dgm:prSet>
      <dgm:spPr/>
      <dgm:t>
        <a:bodyPr/>
        <a:lstStyle/>
        <a:p>
          <a:endParaRPr lang="en-US"/>
        </a:p>
      </dgm:t>
    </dgm:pt>
    <dgm:pt modelId="{DD43969F-B552-4CCA-B96F-3AD8C5A3C27C}" type="pres">
      <dgm:prSet presAssocID="{996ABE06-E3C5-4B18-B793-1444078C23C9}" presName="desTx" presStyleLbl="alignAccFollowNode1" presStyleIdx="0" presStyleCnt="2">
        <dgm:presLayoutVars>
          <dgm:bulletEnabled val="1"/>
        </dgm:presLayoutVars>
      </dgm:prSet>
      <dgm:spPr/>
      <dgm:t>
        <a:bodyPr/>
        <a:lstStyle/>
        <a:p>
          <a:endParaRPr lang="en-US"/>
        </a:p>
      </dgm:t>
    </dgm:pt>
    <dgm:pt modelId="{B926D413-A78B-4461-A76C-27A69E5062FB}" type="pres">
      <dgm:prSet presAssocID="{A052830F-4FF2-47AF-ACFE-AF2E48726B0E}" presName="space" presStyleCnt="0"/>
      <dgm:spPr/>
    </dgm:pt>
    <dgm:pt modelId="{A0109EF8-92EE-4018-A1B5-2DE08266CFD3}" type="pres">
      <dgm:prSet presAssocID="{B4897B9C-9EB0-4F79-B06F-84DAF2119661}" presName="composite" presStyleCnt="0"/>
      <dgm:spPr/>
    </dgm:pt>
    <dgm:pt modelId="{38876CB5-9830-4C9D-95B7-517337716E8B}" type="pres">
      <dgm:prSet presAssocID="{B4897B9C-9EB0-4F79-B06F-84DAF2119661}" presName="parTx" presStyleLbl="alignNode1" presStyleIdx="1" presStyleCnt="2">
        <dgm:presLayoutVars>
          <dgm:chMax val="0"/>
          <dgm:chPref val="0"/>
          <dgm:bulletEnabled val="1"/>
        </dgm:presLayoutVars>
      </dgm:prSet>
      <dgm:spPr/>
      <dgm:t>
        <a:bodyPr/>
        <a:lstStyle/>
        <a:p>
          <a:endParaRPr lang="en-US"/>
        </a:p>
      </dgm:t>
    </dgm:pt>
    <dgm:pt modelId="{6B39731E-DC3A-4420-AF1C-E718F80A414C}" type="pres">
      <dgm:prSet presAssocID="{B4897B9C-9EB0-4F79-B06F-84DAF2119661}" presName="desTx" presStyleLbl="alignAccFollowNode1" presStyleIdx="1" presStyleCnt="2" custLinFactNeighborX="-1650" custLinFactNeighborY="-2207">
        <dgm:presLayoutVars>
          <dgm:bulletEnabled val="1"/>
        </dgm:presLayoutVars>
      </dgm:prSet>
      <dgm:spPr/>
      <dgm:t>
        <a:bodyPr/>
        <a:lstStyle/>
        <a:p>
          <a:endParaRPr lang="en-US"/>
        </a:p>
      </dgm:t>
    </dgm:pt>
  </dgm:ptLst>
  <dgm:cxnLst>
    <dgm:cxn modelId="{8F193F31-3BE3-4FA2-8857-1673405C450E}" srcId="{99B348C2-BA88-438D-B855-968819141160}" destId="{B4897B9C-9EB0-4F79-B06F-84DAF2119661}" srcOrd="1" destOrd="0" parTransId="{F6E92A70-61D8-415B-90C6-3BCCCF1C800A}" sibTransId="{138F508E-8206-4CB4-B30D-5F61B3F4218D}"/>
    <dgm:cxn modelId="{843A2442-D7CE-46DB-9936-1CDDB2D3F3FC}" type="presOf" srcId="{99B348C2-BA88-438D-B855-968819141160}" destId="{BFFC6EB5-E206-4ED3-B9D6-5934DBD50586}" srcOrd="0" destOrd="0" presId="urn:microsoft.com/office/officeart/2005/8/layout/hList1"/>
    <dgm:cxn modelId="{F9B7CB8A-9C51-4BEF-B9D7-3B62C2B5EF72}" type="presOf" srcId="{9759975B-7BD6-446A-B439-EEA847763C45}" destId="{DD43969F-B552-4CCA-B96F-3AD8C5A3C27C}" srcOrd="0" destOrd="0" presId="urn:microsoft.com/office/officeart/2005/8/layout/hList1"/>
    <dgm:cxn modelId="{17819F69-4DED-4173-B531-21AD1170D49D}" srcId="{99B348C2-BA88-438D-B855-968819141160}" destId="{996ABE06-E3C5-4B18-B793-1444078C23C9}" srcOrd="0" destOrd="0" parTransId="{3775E8EE-274D-413C-ABBE-968FF6230FB4}" sibTransId="{A052830F-4FF2-47AF-ACFE-AF2E48726B0E}"/>
    <dgm:cxn modelId="{2E23CA24-F467-4741-9190-75B5B95FBF0B}" type="presOf" srcId="{B4897B9C-9EB0-4F79-B06F-84DAF2119661}" destId="{38876CB5-9830-4C9D-95B7-517337716E8B}" srcOrd="0" destOrd="0" presId="urn:microsoft.com/office/officeart/2005/8/layout/hList1"/>
    <dgm:cxn modelId="{03D08DF7-E67E-4643-9759-4CE29474573F}" type="presOf" srcId="{996ABE06-E3C5-4B18-B793-1444078C23C9}" destId="{79E33EA3-D004-4EBF-854F-8502111760D0}" srcOrd="0" destOrd="0" presId="urn:microsoft.com/office/officeart/2005/8/layout/hList1"/>
    <dgm:cxn modelId="{97F3E6C0-28E7-402E-AD83-419B50072E5E}" type="presOf" srcId="{C51E383E-CF1B-45FD-B6DA-EEB8922EA7FC}" destId="{6B39731E-DC3A-4420-AF1C-E718F80A414C}" srcOrd="0" destOrd="0" presId="urn:microsoft.com/office/officeart/2005/8/layout/hList1"/>
    <dgm:cxn modelId="{946F0105-817D-44C0-939C-EE5B6B4FDB99}" srcId="{B4897B9C-9EB0-4F79-B06F-84DAF2119661}" destId="{C51E383E-CF1B-45FD-B6DA-EEB8922EA7FC}" srcOrd="0" destOrd="0" parTransId="{CEE19117-55C4-4F48-96C6-C4091AE469F5}" sibTransId="{8E1A6037-44B8-43E9-A752-626E151C02DC}"/>
    <dgm:cxn modelId="{6F7BB5F6-36CA-4D33-AAAA-23A806C1E30B}" srcId="{996ABE06-E3C5-4B18-B793-1444078C23C9}" destId="{9759975B-7BD6-446A-B439-EEA847763C45}" srcOrd="0" destOrd="0" parTransId="{228020DB-329B-44D1-A7C8-E9E3AC9B587E}" sibTransId="{374CC95C-5183-4CF8-93D7-CC3FFF6DF72F}"/>
    <dgm:cxn modelId="{D557032B-456F-4ACD-B6DD-E2DD01AC22A4}" type="presParOf" srcId="{BFFC6EB5-E206-4ED3-B9D6-5934DBD50586}" destId="{A7B489E4-51BD-41BA-BBD4-9C3F2A9A7D66}" srcOrd="0" destOrd="0" presId="urn:microsoft.com/office/officeart/2005/8/layout/hList1"/>
    <dgm:cxn modelId="{E4E276B4-DF84-4F36-8B60-805EB94166D7}" type="presParOf" srcId="{A7B489E4-51BD-41BA-BBD4-9C3F2A9A7D66}" destId="{79E33EA3-D004-4EBF-854F-8502111760D0}" srcOrd="0" destOrd="0" presId="urn:microsoft.com/office/officeart/2005/8/layout/hList1"/>
    <dgm:cxn modelId="{3D98A9A8-D04C-4CEF-80DE-B9B171DAFC20}" type="presParOf" srcId="{A7B489E4-51BD-41BA-BBD4-9C3F2A9A7D66}" destId="{DD43969F-B552-4CCA-B96F-3AD8C5A3C27C}" srcOrd="1" destOrd="0" presId="urn:microsoft.com/office/officeart/2005/8/layout/hList1"/>
    <dgm:cxn modelId="{ABAC857F-8A0D-4286-B8D8-F0DCBAC6C759}" type="presParOf" srcId="{BFFC6EB5-E206-4ED3-B9D6-5934DBD50586}" destId="{B926D413-A78B-4461-A76C-27A69E5062FB}" srcOrd="1" destOrd="0" presId="urn:microsoft.com/office/officeart/2005/8/layout/hList1"/>
    <dgm:cxn modelId="{85DB90F8-B654-47DB-9D9D-6C95AC112D90}" type="presParOf" srcId="{BFFC6EB5-E206-4ED3-B9D6-5934DBD50586}" destId="{A0109EF8-92EE-4018-A1B5-2DE08266CFD3}" srcOrd="2" destOrd="0" presId="urn:microsoft.com/office/officeart/2005/8/layout/hList1"/>
    <dgm:cxn modelId="{B8C8077C-3766-4A28-9F15-2143F5F425F6}" type="presParOf" srcId="{A0109EF8-92EE-4018-A1B5-2DE08266CFD3}" destId="{38876CB5-9830-4C9D-95B7-517337716E8B}" srcOrd="0" destOrd="0" presId="urn:microsoft.com/office/officeart/2005/8/layout/hList1"/>
    <dgm:cxn modelId="{82EAF317-1C18-4EAA-907C-5890A4F7A1D9}" type="presParOf" srcId="{A0109EF8-92EE-4018-A1B5-2DE08266CFD3}" destId="{6B39731E-DC3A-4420-AF1C-E718F80A414C}"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26B7C8D-D6DE-4625-8570-526753F66579}" type="doc">
      <dgm:prSet loTypeId="urn:microsoft.com/office/officeart/2005/8/layout/lProcess2" loCatId="relationship" qsTypeId="urn:microsoft.com/office/officeart/2005/8/quickstyle/simple1" qsCatId="simple" csTypeId="urn:microsoft.com/office/officeart/2005/8/colors/accent1_2" csCatId="accent1" phldr="1"/>
      <dgm:spPr/>
      <dgm:t>
        <a:bodyPr/>
        <a:lstStyle/>
        <a:p>
          <a:endParaRPr lang="en-US"/>
        </a:p>
      </dgm:t>
    </dgm:pt>
    <dgm:pt modelId="{CC5336BD-797F-42A8-AC97-118FA1E55809}">
      <dgm:prSet phldrT="[Text]"/>
      <dgm:spPr/>
      <dgm:t>
        <a:bodyPr/>
        <a:lstStyle/>
        <a:p>
          <a:r>
            <a:rPr lang="en-US" dirty="0" smtClean="0"/>
            <a:t>Surety</a:t>
          </a:r>
          <a:endParaRPr lang="en-US" dirty="0"/>
        </a:p>
      </dgm:t>
    </dgm:pt>
    <dgm:pt modelId="{3B9849E8-FC4F-44B9-AF2E-D61834FF8994}" type="parTrans" cxnId="{4301788F-A921-4706-A268-141BA31B6910}">
      <dgm:prSet/>
      <dgm:spPr/>
      <dgm:t>
        <a:bodyPr/>
        <a:lstStyle/>
        <a:p>
          <a:endParaRPr lang="en-US"/>
        </a:p>
      </dgm:t>
    </dgm:pt>
    <dgm:pt modelId="{9F09E70D-B57B-4617-8BE7-23A13867BFAE}" type="sibTrans" cxnId="{4301788F-A921-4706-A268-141BA31B6910}">
      <dgm:prSet/>
      <dgm:spPr/>
      <dgm:t>
        <a:bodyPr/>
        <a:lstStyle/>
        <a:p>
          <a:endParaRPr lang="en-US"/>
        </a:p>
      </dgm:t>
    </dgm:pt>
    <dgm:pt modelId="{700843FD-6F9C-4478-A3B8-6D134D5408F5}">
      <dgm:prSet phldrT="[Text]"/>
      <dgm:spPr/>
      <dgm:t>
        <a:bodyPr/>
        <a:lstStyle/>
        <a:p>
          <a:r>
            <a:rPr lang="en-US" dirty="0" smtClean="0"/>
            <a:t>The Person who gives guarantee </a:t>
          </a:r>
          <a:endParaRPr lang="en-US" dirty="0"/>
        </a:p>
      </dgm:t>
    </dgm:pt>
    <dgm:pt modelId="{4C6FB3E3-9F08-4C84-BB28-6BF54BF9C2B6}" type="parTrans" cxnId="{2A8BB0B1-5794-42ED-8F74-70C23705B4F2}">
      <dgm:prSet/>
      <dgm:spPr/>
      <dgm:t>
        <a:bodyPr/>
        <a:lstStyle/>
        <a:p>
          <a:endParaRPr lang="en-US"/>
        </a:p>
      </dgm:t>
    </dgm:pt>
    <dgm:pt modelId="{55194860-2B55-4C4F-8C66-498FFDC07A7F}" type="sibTrans" cxnId="{2A8BB0B1-5794-42ED-8F74-70C23705B4F2}">
      <dgm:prSet/>
      <dgm:spPr/>
      <dgm:t>
        <a:bodyPr/>
        <a:lstStyle/>
        <a:p>
          <a:endParaRPr lang="en-US"/>
        </a:p>
      </dgm:t>
    </dgm:pt>
    <dgm:pt modelId="{E21908F5-9079-4EF4-B1EC-84F541D28E48}">
      <dgm:prSet phldrT="[Text]"/>
      <dgm:spPr/>
      <dgm:t>
        <a:bodyPr/>
        <a:lstStyle/>
        <a:p>
          <a:r>
            <a:rPr lang="en-US" dirty="0" smtClean="0"/>
            <a:t>Principal Debtor</a:t>
          </a:r>
          <a:endParaRPr lang="en-US" dirty="0"/>
        </a:p>
      </dgm:t>
    </dgm:pt>
    <dgm:pt modelId="{D58E7AA6-6D1F-450C-B7C8-D0FC025E68A6}" type="parTrans" cxnId="{E61DCFB0-6C0C-4D3F-8A6A-890830CC0311}">
      <dgm:prSet/>
      <dgm:spPr/>
      <dgm:t>
        <a:bodyPr/>
        <a:lstStyle/>
        <a:p>
          <a:endParaRPr lang="en-US"/>
        </a:p>
      </dgm:t>
    </dgm:pt>
    <dgm:pt modelId="{03AD5E5D-00A9-4DBE-B2BA-3A7373F64989}" type="sibTrans" cxnId="{E61DCFB0-6C0C-4D3F-8A6A-890830CC0311}">
      <dgm:prSet/>
      <dgm:spPr/>
      <dgm:t>
        <a:bodyPr/>
        <a:lstStyle/>
        <a:p>
          <a:endParaRPr lang="en-US"/>
        </a:p>
      </dgm:t>
    </dgm:pt>
    <dgm:pt modelId="{84D59DBF-08A8-4FE4-9E85-C692BA0BC66A}">
      <dgm:prSet phldrT="[Text]"/>
      <dgm:spPr/>
      <dgm:t>
        <a:bodyPr/>
        <a:lstStyle/>
        <a:p>
          <a:r>
            <a:rPr lang="en-US" dirty="0" smtClean="0"/>
            <a:t>The Person for whom the guarantee is given</a:t>
          </a:r>
          <a:endParaRPr lang="en-US" dirty="0"/>
        </a:p>
      </dgm:t>
    </dgm:pt>
    <dgm:pt modelId="{C37B33ED-C045-4CC9-A8E5-C1E18254596D}" type="parTrans" cxnId="{129842E8-2733-47AC-B267-93D16D4D7E32}">
      <dgm:prSet/>
      <dgm:spPr/>
      <dgm:t>
        <a:bodyPr/>
        <a:lstStyle/>
        <a:p>
          <a:endParaRPr lang="en-US"/>
        </a:p>
      </dgm:t>
    </dgm:pt>
    <dgm:pt modelId="{7ECC4D9F-48DE-4DC2-A87D-A7BBB70171FD}" type="sibTrans" cxnId="{129842E8-2733-47AC-B267-93D16D4D7E32}">
      <dgm:prSet/>
      <dgm:spPr/>
      <dgm:t>
        <a:bodyPr/>
        <a:lstStyle/>
        <a:p>
          <a:endParaRPr lang="en-US"/>
        </a:p>
      </dgm:t>
    </dgm:pt>
    <dgm:pt modelId="{DB4F3D48-82FB-439A-BBD6-25C2ABE66804}">
      <dgm:prSet phldrT="[Text]"/>
      <dgm:spPr/>
      <dgm:t>
        <a:bodyPr/>
        <a:lstStyle/>
        <a:p>
          <a:r>
            <a:rPr lang="en-US" dirty="0" smtClean="0"/>
            <a:t>Creditor</a:t>
          </a:r>
          <a:endParaRPr lang="en-US" dirty="0"/>
        </a:p>
      </dgm:t>
    </dgm:pt>
    <dgm:pt modelId="{F7B25CCB-61DC-489D-971F-ABC6EB93F83C}" type="parTrans" cxnId="{A82450EB-03D4-46DC-BF58-959BAD586562}">
      <dgm:prSet/>
      <dgm:spPr/>
      <dgm:t>
        <a:bodyPr/>
        <a:lstStyle/>
        <a:p>
          <a:endParaRPr lang="en-US"/>
        </a:p>
      </dgm:t>
    </dgm:pt>
    <dgm:pt modelId="{DB013555-14E4-463F-BC5B-2ED7E54EB9F0}" type="sibTrans" cxnId="{A82450EB-03D4-46DC-BF58-959BAD586562}">
      <dgm:prSet/>
      <dgm:spPr/>
      <dgm:t>
        <a:bodyPr/>
        <a:lstStyle/>
        <a:p>
          <a:endParaRPr lang="en-US"/>
        </a:p>
      </dgm:t>
    </dgm:pt>
    <dgm:pt modelId="{11E09D9B-E4E4-4B15-A35E-E0B300AC5AC9}">
      <dgm:prSet phldrT="[Text]"/>
      <dgm:spPr/>
      <dgm:t>
        <a:bodyPr/>
        <a:lstStyle/>
        <a:p>
          <a:r>
            <a:rPr lang="en-US" dirty="0" smtClean="0"/>
            <a:t>The person to whom the guarantee is given  </a:t>
          </a:r>
          <a:endParaRPr lang="en-US" dirty="0"/>
        </a:p>
      </dgm:t>
    </dgm:pt>
    <dgm:pt modelId="{5B8C1219-B76D-4696-8C44-8C46C821D497}" type="parTrans" cxnId="{CFC4E798-4DC7-433B-93F2-D64263977400}">
      <dgm:prSet/>
      <dgm:spPr/>
      <dgm:t>
        <a:bodyPr/>
        <a:lstStyle/>
        <a:p>
          <a:endParaRPr lang="en-US"/>
        </a:p>
      </dgm:t>
    </dgm:pt>
    <dgm:pt modelId="{9AD75981-4629-49CA-9624-749F5604E5C0}" type="sibTrans" cxnId="{CFC4E798-4DC7-433B-93F2-D64263977400}">
      <dgm:prSet/>
      <dgm:spPr/>
      <dgm:t>
        <a:bodyPr/>
        <a:lstStyle/>
        <a:p>
          <a:endParaRPr lang="en-US"/>
        </a:p>
      </dgm:t>
    </dgm:pt>
    <dgm:pt modelId="{1F238AEC-7774-4D83-9A17-DE79FA61F244}" type="pres">
      <dgm:prSet presAssocID="{226B7C8D-D6DE-4625-8570-526753F66579}" presName="theList" presStyleCnt="0">
        <dgm:presLayoutVars>
          <dgm:dir/>
          <dgm:animLvl val="lvl"/>
          <dgm:resizeHandles val="exact"/>
        </dgm:presLayoutVars>
      </dgm:prSet>
      <dgm:spPr/>
      <dgm:t>
        <a:bodyPr/>
        <a:lstStyle/>
        <a:p>
          <a:endParaRPr lang="en-US"/>
        </a:p>
      </dgm:t>
    </dgm:pt>
    <dgm:pt modelId="{8B43CB39-5D0C-491A-9449-76734EDBB032}" type="pres">
      <dgm:prSet presAssocID="{CC5336BD-797F-42A8-AC97-118FA1E55809}" presName="compNode" presStyleCnt="0"/>
      <dgm:spPr/>
    </dgm:pt>
    <dgm:pt modelId="{82259BF1-F445-4DF2-9485-DA6BC4387475}" type="pres">
      <dgm:prSet presAssocID="{CC5336BD-797F-42A8-AC97-118FA1E55809}" presName="aNode" presStyleLbl="bgShp" presStyleIdx="0" presStyleCnt="3"/>
      <dgm:spPr/>
      <dgm:t>
        <a:bodyPr/>
        <a:lstStyle/>
        <a:p>
          <a:endParaRPr lang="en-US"/>
        </a:p>
      </dgm:t>
    </dgm:pt>
    <dgm:pt modelId="{49432F95-93F2-4555-B04E-A85E07B08813}" type="pres">
      <dgm:prSet presAssocID="{CC5336BD-797F-42A8-AC97-118FA1E55809}" presName="textNode" presStyleLbl="bgShp" presStyleIdx="0" presStyleCnt="3"/>
      <dgm:spPr/>
      <dgm:t>
        <a:bodyPr/>
        <a:lstStyle/>
        <a:p>
          <a:endParaRPr lang="en-US"/>
        </a:p>
      </dgm:t>
    </dgm:pt>
    <dgm:pt modelId="{C6918C6B-5059-46A9-8368-DFD54F0CB500}" type="pres">
      <dgm:prSet presAssocID="{CC5336BD-797F-42A8-AC97-118FA1E55809}" presName="compChildNode" presStyleCnt="0"/>
      <dgm:spPr/>
    </dgm:pt>
    <dgm:pt modelId="{B57B0953-A997-4B1D-82C1-4586F2379529}" type="pres">
      <dgm:prSet presAssocID="{CC5336BD-797F-42A8-AC97-118FA1E55809}" presName="theInnerList" presStyleCnt="0"/>
      <dgm:spPr/>
    </dgm:pt>
    <dgm:pt modelId="{6D101A84-ECB3-47F5-A6E0-BA08FFD852D3}" type="pres">
      <dgm:prSet presAssocID="{700843FD-6F9C-4478-A3B8-6D134D5408F5}" presName="childNode" presStyleLbl="node1" presStyleIdx="0" presStyleCnt="3">
        <dgm:presLayoutVars>
          <dgm:bulletEnabled val="1"/>
        </dgm:presLayoutVars>
      </dgm:prSet>
      <dgm:spPr/>
      <dgm:t>
        <a:bodyPr/>
        <a:lstStyle/>
        <a:p>
          <a:endParaRPr lang="en-US"/>
        </a:p>
      </dgm:t>
    </dgm:pt>
    <dgm:pt modelId="{649F5667-EE2A-43EC-8C06-9D17AAC9FA4A}" type="pres">
      <dgm:prSet presAssocID="{CC5336BD-797F-42A8-AC97-118FA1E55809}" presName="aSpace" presStyleCnt="0"/>
      <dgm:spPr/>
    </dgm:pt>
    <dgm:pt modelId="{541EA295-47C4-490D-BE80-97C3E987955C}" type="pres">
      <dgm:prSet presAssocID="{E21908F5-9079-4EF4-B1EC-84F541D28E48}" presName="compNode" presStyleCnt="0"/>
      <dgm:spPr/>
    </dgm:pt>
    <dgm:pt modelId="{387E063A-5681-4E73-B19C-E44BEB63DCB0}" type="pres">
      <dgm:prSet presAssocID="{E21908F5-9079-4EF4-B1EC-84F541D28E48}" presName="aNode" presStyleLbl="bgShp" presStyleIdx="1" presStyleCnt="3"/>
      <dgm:spPr/>
      <dgm:t>
        <a:bodyPr/>
        <a:lstStyle/>
        <a:p>
          <a:endParaRPr lang="en-US"/>
        </a:p>
      </dgm:t>
    </dgm:pt>
    <dgm:pt modelId="{836DBA55-1CE8-4FBC-93F8-5C924539C16A}" type="pres">
      <dgm:prSet presAssocID="{E21908F5-9079-4EF4-B1EC-84F541D28E48}" presName="textNode" presStyleLbl="bgShp" presStyleIdx="1" presStyleCnt="3"/>
      <dgm:spPr/>
      <dgm:t>
        <a:bodyPr/>
        <a:lstStyle/>
        <a:p>
          <a:endParaRPr lang="en-US"/>
        </a:p>
      </dgm:t>
    </dgm:pt>
    <dgm:pt modelId="{BC48A3E9-BE6E-4EFF-85FA-42CAD06FB275}" type="pres">
      <dgm:prSet presAssocID="{E21908F5-9079-4EF4-B1EC-84F541D28E48}" presName="compChildNode" presStyleCnt="0"/>
      <dgm:spPr/>
    </dgm:pt>
    <dgm:pt modelId="{EC5FE2DB-AC48-40B5-9A41-13B7F64C1C10}" type="pres">
      <dgm:prSet presAssocID="{E21908F5-9079-4EF4-B1EC-84F541D28E48}" presName="theInnerList" presStyleCnt="0"/>
      <dgm:spPr/>
    </dgm:pt>
    <dgm:pt modelId="{E9D2A290-467E-4FA4-AE44-610BEB2A9633}" type="pres">
      <dgm:prSet presAssocID="{84D59DBF-08A8-4FE4-9E85-C692BA0BC66A}" presName="childNode" presStyleLbl="node1" presStyleIdx="1" presStyleCnt="3">
        <dgm:presLayoutVars>
          <dgm:bulletEnabled val="1"/>
        </dgm:presLayoutVars>
      </dgm:prSet>
      <dgm:spPr/>
      <dgm:t>
        <a:bodyPr/>
        <a:lstStyle/>
        <a:p>
          <a:endParaRPr lang="en-US"/>
        </a:p>
      </dgm:t>
    </dgm:pt>
    <dgm:pt modelId="{6973844E-B796-4A90-9356-D8B6D49F18F8}" type="pres">
      <dgm:prSet presAssocID="{E21908F5-9079-4EF4-B1EC-84F541D28E48}" presName="aSpace" presStyleCnt="0"/>
      <dgm:spPr/>
    </dgm:pt>
    <dgm:pt modelId="{D88BE8A0-2204-4130-ADBB-A67FE41450E2}" type="pres">
      <dgm:prSet presAssocID="{DB4F3D48-82FB-439A-BBD6-25C2ABE66804}" presName="compNode" presStyleCnt="0"/>
      <dgm:spPr/>
    </dgm:pt>
    <dgm:pt modelId="{B7DAB358-81EA-421D-8AD2-7709FCD76C05}" type="pres">
      <dgm:prSet presAssocID="{DB4F3D48-82FB-439A-BBD6-25C2ABE66804}" presName="aNode" presStyleLbl="bgShp" presStyleIdx="2" presStyleCnt="3"/>
      <dgm:spPr/>
      <dgm:t>
        <a:bodyPr/>
        <a:lstStyle/>
        <a:p>
          <a:endParaRPr lang="en-US"/>
        </a:p>
      </dgm:t>
    </dgm:pt>
    <dgm:pt modelId="{4D0BD161-20FD-4468-8024-14CE0EA0DE11}" type="pres">
      <dgm:prSet presAssocID="{DB4F3D48-82FB-439A-BBD6-25C2ABE66804}" presName="textNode" presStyleLbl="bgShp" presStyleIdx="2" presStyleCnt="3"/>
      <dgm:spPr/>
      <dgm:t>
        <a:bodyPr/>
        <a:lstStyle/>
        <a:p>
          <a:endParaRPr lang="en-US"/>
        </a:p>
      </dgm:t>
    </dgm:pt>
    <dgm:pt modelId="{6CAB27CD-6B8B-4145-A20B-E2210CDF7D05}" type="pres">
      <dgm:prSet presAssocID="{DB4F3D48-82FB-439A-BBD6-25C2ABE66804}" presName="compChildNode" presStyleCnt="0"/>
      <dgm:spPr/>
    </dgm:pt>
    <dgm:pt modelId="{37FBA9F5-E08B-4762-9ED0-C89820B6E85B}" type="pres">
      <dgm:prSet presAssocID="{DB4F3D48-82FB-439A-BBD6-25C2ABE66804}" presName="theInnerList" presStyleCnt="0"/>
      <dgm:spPr/>
    </dgm:pt>
    <dgm:pt modelId="{636F3F87-CC93-401F-ABC2-175823C486C0}" type="pres">
      <dgm:prSet presAssocID="{11E09D9B-E4E4-4B15-A35E-E0B300AC5AC9}" presName="childNode" presStyleLbl="node1" presStyleIdx="2" presStyleCnt="3">
        <dgm:presLayoutVars>
          <dgm:bulletEnabled val="1"/>
        </dgm:presLayoutVars>
      </dgm:prSet>
      <dgm:spPr/>
      <dgm:t>
        <a:bodyPr/>
        <a:lstStyle/>
        <a:p>
          <a:endParaRPr lang="en-US"/>
        </a:p>
      </dgm:t>
    </dgm:pt>
  </dgm:ptLst>
  <dgm:cxnLst>
    <dgm:cxn modelId="{077C1336-B9F1-46C3-B9F6-035D33326541}" type="presOf" srcId="{CC5336BD-797F-42A8-AC97-118FA1E55809}" destId="{82259BF1-F445-4DF2-9485-DA6BC4387475}" srcOrd="0" destOrd="0" presId="urn:microsoft.com/office/officeart/2005/8/layout/lProcess2"/>
    <dgm:cxn modelId="{FFD6605D-C995-44EA-B652-4A776C6571C5}" type="presOf" srcId="{700843FD-6F9C-4478-A3B8-6D134D5408F5}" destId="{6D101A84-ECB3-47F5-A6E0-BA08FFD852D3}" srcOrd="0" destOrd="0" presId="urn:microsoft.com/office/officeart/2005/8/layout/lProcess2"/>
    <dgm:cxn modelId="{A82450EB-03D4-46DC-BF58-959BAD586562}" srcId="{226B7C8D-D6DE-4625-8570-526753F66579}" destId="{DB4F3D48-82FB-439A-BBD6-25C2ABE66804}" srcOrd="2" destOrd="0" parTransId="{F7B25CCB-61DC-489D-971F-ABC6EB93F83C}" sibTransId="{DB013555-14E4-463F-BC5B-2ED7E54EB9F0}"/>
    <dgm:cxn modelId="{2A8BB0B1-5794-42ED-8F74-70C23705B4F2}" srcId="{CC5336BD-797F-42A8-AC97-118FA1E55809}" destId="{700843FD-6F9C-4478-A3B8-6D134D5408F5}" srcOrd="0" destOrd="0" parTransId="{4C6FB3E3-9F08-4C84-BB28-6BF54BF9C2B6}" sibTransId="{55194860-2B55-4C4F-8C66-498FFDC07A7F}"/>
    <dgm:cxn modelId="{13D23F7C-3FED-4832-9339-3CBBAE6524B1}" type="presOf" srcId="{11E09D9B-E4E4-4B15-A35E-E0B300AC5AC9}" destId="{636F3F87-CC93-401F-ABC2-175823C486C0}" srcOrd="0" destOrd="0" presId="urn:microsoft.com/office/officeart/2005/8/layout/lProcess2"/>
    <dgm:cxn modelId="{4301788F-A921-4706-A268-141BA31B6910}" srcId="{226B7C8D-D6DE-4625-8570-526753F66579}" destId="{CC5336BD-797F-42A8-AC97-118FA1E55809}" srcOrd="0" destOrd="0" parTransId="{3B9849E8-FC4F-44B9-AF2E-D61834FF8994}" sibTransId="{9F09E70D-B57B-4617-8BE7-23A13867BFAE}"/>
    <dgm:cxn modelId="{221CB8EE-3654-4B2B-AD40-8CF4F7AC1217}" type="presOf" srcId="{DB4F3D48-82FB-439A-BBD6-25C2ABE66804}" destId="{4D0BD161-20FD-4468-8024-14CE0EA0DE11}" srcOrd="1" destOrd="0" presId="urn:microsoft.com/office/officeart/2005/8/layout/lProcess2"/>
    <dgm:cxn modelId="{4AD40D89-0085-44AD-AF4B-38A7FFEF9101}" type="presOf" srcId="{226B7C8D-D6DE-4625-8570-526753F66579}" destId="{1F238AEC-7774-4D83-9A17-DE79FA61F244}" srcOrd="0" destOrd="0" presId="urn:microsoft.com/office/officeart/2005/8/layout/lProcess2"/>
    <dgm:cxn modelId="{C8158922-DAD1-49E7-A11B-75A479EE31AB}" type="presOf" srcId="{CC5336BD-797F-42A8-AC97-118FA1E55809}" destId="{49432F95-93F2-4555-B04E-A85E07B08813}" srcOrd="1" destOrd="0" presId="urn:microsoft.com/office/officeart/2005/8/layout/lProcess2"/>
    <dgm:cxn modelId="{11FC5D6C-DB17-47B8-A840-957CE83C17BC}" type="presOf" srcId="{E21908F5-9079-4EF4-B1EC-84F541D28E48}" destId="{836DBA55-1CE8-4FBC-93F8-5C924539C16A}" srcOrd="1" destOrd="0" presId="urn:microsoft.com/office/officeart/2005/8/layout/lProcess2"/>
    <dgm:cxn modelId="{B722E65E-C506-48AD-9FB5-829809AB1D8A}" type="presOf" srcId="{84D59DBF-08A8-4FE4-9E85-C692BA0BC66A}" destId="{E9D2A290-467E-4FA4-AE44-610BEB2A9633}" srcOrd="0" destOrd="0" presId="urn:microsoft.com/office/officeart/2005/8/layout/lProcess2"/>
    <dgm:cxn modelId="{48AC106A-BD27-447B-BCDA-609A518D1D79}" type="presOf" srcId="{E21908F5-9079-4EF4-B1EC-84F541D28E48}" destId="{387E063A-5681-4E73-B19C-E44BEB63DCB0}" srcOrd="0" destOrd="0" presId="urn:microsoft.com/office/officeart/2005/8/layout/lProcess2"/>
    <dgm:cxn modelId="{129842E8-2733-47AC-B267-93D16D4D7E32}" srcId="{E21908F5-9079-4EF4-B1EC-84F541D28E48}" destId="{84D59DBF-08A8-4FE4-9E85-C692BA0BC66A}" srcOrd="0" destOrd="0" parTransId="{C37B33ED-C045-4CC9-A8E5-C1E18254596D}" sibTransId="{7ECC4D9F-48DE-4DC2-A87D-A7BBB70171FD}"/>
    <dgm:cxn modelId="{E61DCFB0-6C0C-4D3F-8A6A-890830CC0311}" srcId="{226B7C8D-D6DE-4625-8570-526753F66579}" destId="{E21908F5-9079-4EF4-B1EC-84F541D28E48}" srcOrd="1" destOrd="0" parTransId="{D58E7AA6-6D1F-450C-B7C8-D0FC025E68A6}" sibTransId="{03AD5E5D-00A9-4DBE-B2BA-3A7373F64989}"/>
    <dgm:cxn modelId="{E400CB1A-C0EF-464D-9882-26BB99015830}" type="presOf" srcId="{DB4F3D48-82FB-439A-BBD6-25C2ABE66804}" destId="{B7DAB358-81EA-421D-8AD2-7709FCD76C05}" srcOrd="0" destOrd="0" presId="urn:microsoft.com/office/officeart/2005/8/layout/lProcess2"/>
    <dgm:cxn modelId="{CFC4E798-4DC7-433B-93F2-D64263977400}" srcId="{DB4F3D48-82FB-439A-BBD6-25C2ABE66804}" destId="{11E09D9B-E4E4-4B15-A35E-E0B300AC5AC9}" srcOrd="0" destOrd="0" parTransId="{5B8C1219-B76D-4696-8C44-8C46C821D497}" sibTransId="{9AD75981-4629-49CA-9624-749F5604E5C0}"/>
    <dgm:cxn modelId="{124B2376-4D48-4768-AD70-DF8C5E7A969C}" type="presParOf" srcId="{1F238AEC-7774-4D83-9A17-DE79FA61F244}" destId="{8B43CB39-5D0C-491A-9449-76734EDBB032}" srcOrd="0" destOrd="0" presId="urn:microsoft.com/office/officeart/2005/8/layout/lProcess2"/>
    <dgm:cxn modelId="{BC17D002-EE16-41D9-B2A7-58A82EB59FB2}" type="presParOf" srcId="{8B43CB39-5D0C-491A-9449-76734EDBB032}" destId="{82259BF1-F445-4DF2-9485-DA6BC4387475}" srcOrd="0" destOrd="0" presId="urn:microsoft.com/office/officeart/2005/8/layout/lProcess2"/>
    <dgm:cxn modelId="{99D90B73-6BF2-4108-91F1-F22A95C172C0}" type="presParOf" srcId="{8B43CB39-5D0C-491A-9449-76734EDBB032}" destId="{49432F95-93F2-4555-B04E-A85E07B08813}" srcOrd="1" destOrd="0" presId="urn:microsoft.com/office/officeart/2005/8/layout/lProcess2"/>
    <dgm:cxn modelId="{3D8E7FA3-3636-4F5A-9645-8CD930D90B6E}" type="presParOf" srcId="{8B43CB39-5D0C-491A-9449-76734EDBB032}" destId="{C6918C6B-5059-46A9-8368-DFD54F0CB500}" srcOrd="2" destOrd="0" presId="urn:microsoft.com/office/officeart/2005/8/layout/lProcess2"/>
    <dgm:cxn modelId="{5C7769EE-C905-427E-A967-90F70DF43D1B}" type="presParOf" srcId="{C6918C6B-5059-46A9-8368-DFD54F0CB500}" destId="{B57B0953-A997-4B1D-82C1-4586F2379529}" srcOrd="0" destOrd="0" presId="urn:microsoft.com/office/officeart/2005/8/layout/lProcess2"/>
    <dgm:cxn modelId="{219C7263-8DE4-449E-A0B0-BEA37ED58AA9}" type="presParOf" srcId="{B57B0953-A997-4B1D-82C1-4586F2379529}" destId="{6D101A84-ECB3-47F5-A6E0-BA08FFD852D3}" srcOrd="0" destOrd="0" presId="urn:microsoft.com/office/officeart/2005/8/layout/lProcess2"/>
    <dgm:cxn modelId="{ABB4AC21-9BE3-4A87-9E9B-BD23A5412EC9}" type="presParOf" srcId="{1F238AEC-7774-4D83-9A17-DE79FA61F244}" destId="{649F5667-EE2A-43EC-8C06-9D17AAC9FA4A}" srcOrd="1" destOrd="0" presId="urn:microsoft.com/office/officeart/2005/8/layout/lProcess2"/>
    <dgm:cxn modelId="{F5BD7B48-6F74-4BE3-9FC2-EE7E24E23218}" type="presParOf" srcId="{1F238AEC-7774-4D83-9A17-DE79FA61F244}" destId="{541EA295-47C4-490D-BE80-97C3E987955C}" srcOrd="2" destOrd="0" presId="urn:microsoft.com/office/officeart/2005/8/layout/lProcess2"/>
    <dgm:cxn modelId="{95286450-D06F-4201-B0BA-909EF112F9E7}" type="presParOf" srcId="{541EA295-47C4-490D-BE80-97C3E987955C}" destId="{387E063A-5681-4E73-B19C-E44BEB63DCB0}" srcOrd="0" destOrd="0" presId="urn:microsoft.com/office/officeart/2005/8/layout/lProcess2"/>
    <dgm:cxn modelId="{E1EED440-C49B-4775-A99A-2923FA4EAAC9}" type="presParOf" srcId="{541EA295-47C4-490D-BE80-97C3E987955C}" destId="{836DBA55-1CE8-4FBC-93F8-5C924539C16A}" srcOrd="1" destOrd="0" presId="urn:microsoft.com/office/officeart/2005/8/layout/lProcess2"/>
    <dgm:cxn modelId="{FAF54FCB-0489-4E4E-A3AF-25A9103417CF}" type="presParOf" srcId="{541EA295-47C4-490D-BE80-97C3E987955C}" destId="{BC48A3E9-BE6E-4EFF-85FA-42CAD06FB275}" srcOrd="2" destOrd="0" presId="urn:microsoft.com/office/officeart/2005/8/layout/lProcess2"/>
    <dgm:cxn modelId="{BC8CCA0C-ABC5-475B-A087-68CD1BD7298B}" type="presParOf" srcId="{BC48A3E9-BE6E-4EFF-85FA-42CAD06FB275}" destId="{EC5FE2DB-AC48-40B5-9A41-13B7F64C1C10}" srcOrd="0" destOrd="0" presId="urn:microsoft.com/office/officeart/2005/8/layout/lProcess2"/>
    <dgm:cxn modelId="{F07C62AC-D46C-4F67-B785-4F6F58C8A6DE}" type="presParOf" srcId="{EC5FE2DB-AC48-40B5-9A41-13B7F64C1C10}" destId="{E9D2A290-467E-4FA4-AE44-610BEB2A9633}" srcOrd="0" destOrd="0" presId="urn:microsoft.com/office/officeart/2005/8/layout/lProcess2"/>
    <dgm:cxn modelId="{A5925001-0773-48A7-807A-8DA0B65C2185}" type="presParOf" srcId="{1F238AEC-7774-4D83-9A17-DE79FA61F244}" destId="{6973844E-B796-4A90-9356-D8B6D49F18F8}" srcOrd="3" destOrd="0" presId="urn:microsoft.com/office/officeart/2005/8/layout/lProcess2"/>
    <dgm:cxn modelId="{C2E1628C-8885-4F80-8B51-0CCBD6B03631}" type="presParOf" srcId="{1F238AEC-7774-4D83-9A17-DE79FA61F244}" destId="{D88BE8A0-2204-4130-ADBB-A67FE41450E2}" srcOrd="4" destOrd="0" presId="urn:microsoft.com/office/officeart/2005/8/layout/lProcess2"/>
    <dgm:cxn modelId="{69C8A724-51A7-4E3A-9F6C-7436B868E453}" type="presParOf" srcId="{D88BE8A0-2204-4130-ADBB-A67FE41450E2}" destId="{B7DAB358-81EA-421D-8AD2-7709FCD76C05}" srcOrd="0" destOrd="0" presId="urn:microsoft.com/office/officeart/2005/8/layout/lProcess2"/>
    <dgm:cxn modelId="{3DC66D98-C576-46F8-AB65-2C8BCD694112}" type="presParOf" srcId="{D88BE8A0-2204-4130-ADBB-A67FE41450E2}" destId="{4D0BD161-20FD-4468-8024-14CE0EA0DE11}" srcOrd="1" destOrd="0" presId="urn:microsoft.com/office/officeart/2005/8/layout/lProcess2"/>
    <dgm:cxn modelId="{8B1A5271-87B2-4AEA-97A6-3682F9AF5EA3}" type="presParOf" srcId="{D88BE8A0-2204-4130-ADBB-A67FE41450E2}" destId="{6CAB27CD-6B8B-4145-A20B-E2210CDF7D05}" srcOrd="2" destOrd="0" presId="urn:microsoft.com/office/officeart/2005/8/layout/lProcess2"/>
    <dgm:cxn modelId="{7C9FAF7F-A8AE-43A0-85CF-D60468E4BBDB}" type="presParOf" srcId="{6CAB27CD-6B8B-4145-A20B-E2210CDF7D05}" destId="{37FBA9F5-E08B-4762-9ED0-C89820B6E85B}" srcOrd="0" destOrd="0" presId="urn:microsoft.com/office/officeart/2005/8/layout/lProcess2"/>
    <dgm:cxn modelId="{BB5842BA-2064-4FDB-AECF-E31D7F2E5DB2}" type="presParOf" srcId="{37FBA9F5-E08B-4762-9ED0-C89820B6E85B}" destId="{636F3F87-CC93-401F-ABC2-175823C486C0}"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A24525F-405C-407D-AF5B-3EA17DA0215E}"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A7AB2206-218C-40E4-ADF7-462EB33F9C08}">
      <dgm:prSet phldrT="[Text]" custT="1"/>
      <dgm:spPr/>
      <dgm:t>
        <a:bodyPr/>
        <a:lstStyle/>
        <a:p>
          <a:r>
            <a:rPr lang="en-US" sz="4000" dirty="0" smtClean="0"/>
            <a:t>Against Creditor</a:t>
          </a:r>
          <a:endParaRPr lang="en-US" sz="4000" dirty="0"/>
        </a:p>
      </dgm:t>
    </dgm:pt>
    <dgm:pt modelId="{93EEE3CC-AE8E-4EDA-A744-0932D26415F1}" type="parTrans" cxnId="{474A2C47-9E37-4733-9CB4-E8902AF657CF}">
      <dgm:prSet/>
      <dgm:spPr/>
      <dgm:t>
        <a:bodyPr/>
        <a:lstStyle/>
        <a:p>
          <a:endParaRPr lang="en-US"/>
        </a:p>
      </dgm:t>
    </dgm:pt>
    <dgm:pt modelId="{CF75191A-2D1B-4F74-9452-FFD23DA14400}" type="sibTrans" cxnId="{474A2C47-9E37-4733-9CB4-E8902AF657CF}">
      <dgm:prSet/>
      <dgm:spPr/>
      <dgm:t>
        <a:bodyPr/>
        <a:lstStyle/>
        <a:p>
          <a:endParaRPr lang="en-US"/>
        </a:p>
      </dgm:t>
    </dgm:pt>
    <dgm:pt modelId="{26130552-1EA9-4A81-A464-FA94C3E414CD}">
      <dgm:prSet phldrT="[Text]" custT="1"/>
      <dgm:spPr/>
      <dgm:t>
        <a:bodyPr/>
        <a:lstStyle/>
        <a:p>
          <a:r>
            <a:rPr lang="en-US" sz="3200" dirty="0" smtClean="0"/>
            <a:t>to Security</a:t>
          </a:r>
          <a:endParaRPr lang="en-US" sz="3200" dirty="0"/>
        </a:p>
      </dgm:t>
    </dgm:pt>
    <dgm:pt modelId="{49605701-6B3F-4DFA-895F-EFA02459A365}" type="parTrans" cxnId="{164B3575-00AE-409C-B426-BD65F625FB03}">
      <dgm:prSet/>
      <dgm:spPr/>
      <dgm:t>
        <a:bodyPr/>
        <a:lstStyle/>
        <a:p>
          <a:endParaRPr lang="en-US" dirty="0"/>
        </a:p>
      </dgm:t>
    </dgm:pt>
    <dgm:pt modelId="{656D3B0B-EE43-4807-9B3C-ED92901BC1BD}" type="sibTrans" cxnId="{164B3575-00AE-409C-B426-BD65F625FB03}">
      <dgm:prSet/>
      <dgm:spPr/>
      <dgm:t>
        <a:bodyPr/>
        <a:lstStyle/>
        <a:p>
          <a:endParaRPr lang="en-US"/>
        </a:p>
      </dgm:t>
    </dgm:pt>
    <dgm:pt modelId="{7BAEDB20-9D71-4DB8-8421-5F1B60B7A310}">
      <dgm:prSet phldrT="[Text]" custT="1"/>
      <dgm:spPr/>
      <dgm:t>
        <a:bodyPr/>
        <a:lstStyle/>
        <a:p>
          <a:r>
            <a:rPr lang="en-US" sz="3200" dirty="0" smtClean="0"/>
            <a:t>to set off</a:t>
          </a:r>
          <a:endParaRPr lang="en-US" sz="3200" dirty="0"/>
        </a:p>
      </dgm:t>
    </dgm:pt>
    <dgm:pt modelId="{955A06BF-A3F7-4CC7-8FDC-6DB4FEB32158}" type="parTrans" cxnId="{9A4DD3D1-20C6-4048-9EE0-3738731E55FF}">
      <dgm:prSet/>
      <dgm:spPr/>
      <dgm:t>
        <a:bodyPr/>
        <a:lstStyle/>
        <a:p>
          <a:endParaRPr lang="en-US" dirty="0"/>
        </a:p>
      </dgm:t>
    </dgm:pt>
    <dgm:pt modelId="{E5799767-3461-42DD-8C54-F2A2A1684F7A}" type="sibTrans" cxnId="{9A4DD3D1-20C6-4048-9EE0-3738731E55FF}">
      <dgm:prSet/>
      <dgm:spPr/>
      <dgm:t>
        <a:bodyPr/>
        <a:lstStyle/>
        <a:p>
          <a:endParaRPr lang="en-US"/>
        </a:p>
      </dgm:t>
    </dgm:pt>
    <dgm:pt modelId="{BEB3910D-B140-453B-B81F-DCE95AA8C86A}">
      <dgm:prSet phldrT="[Text]" custT="1"/>
      <dgm:spPr/>
      <dgm:t>
        <a:bodyPr/>
        <a:lstStyle/>
        <a:p>
          <a:pPr algn="ctr"/>
          <a:endParaRPr lang="en-US" sz="2000" dirty="0" smtClean="0"/>
        </a:p>
        <a:p>
          <a:pPr algn="ctr"/>
          <a:r>
            <a:rPr lang="en-US" sz="2400" dirty="0" smtClean="0"/>
            <a:t>Against Principal Debtor</a:t>
          </a:r>
          <a:endParaRPr lang="en-US" sz="2400" dirty="0"/>
        </a:p>
      </dgm:t>
    </dgm:pt>
    <dgm:pt modelId="{7444E7DF-C5DD-4528-80E0-B9D58612F5D9}" type="parTrans" cxnId="{2A8F19AD-CE81-4ECF-B2F1-70F0A39A99BF}">
      <dgm:prSet/>
      <dgm:spPr/>
      <dgm:t>
        <a:bodyPr/>
        <a:lstStyle/>
        <a:p>
          <a:endParaRPr lang="en-US"/>
        </a:p>
      </dgm:t>
    </dgm:pt>
    <dgm:pt modelId="{2472E155-5EC9-4BFE-89DD-9B147BE59C1B}" type="sibTrans" cxnId="{2A8F19AD-CE81-4ECF-B2F1-70F0A39A99BF}">
      <dgm:prSet/>
      <dgm:spPr/>
      <dgm:t>
        <a:bodyPr/>
        <a:lstStyle/>
        <a:p>
          <a:endParaRPr lang="en-US"/>
        </a:p>
      </dgm:t>
    </dgm:pt>
    <dgm:pt modelId="{1498353B-9F59-471B-B24B-6A48CD8758A9}">
      <dgm:prSet phldrT="[Text]"/>
      <dgm:spPr/>
      <dgm:t>
        <a:bodyPr/>
        <a:lstStyle/>
        <a:p>
          <a:r>
            <a:rPr lang="en-US" dirty="0" smtClean="0"/>
            <a:t>Right of Subrogation            (Obtain all rights like creditor if paid debt of principal debtor) </a:t>
          </a:r>
          <a:endParaRPr lang="en-US" dirty="0"/>
        </a:p>
      </dgm:t>
    </dgm:pt>
    <dgm:pt modelId="{8E2919CD-1124-4ED1-BF0A-CFA68BCA2CCE}" type="parTrans" cxnId="{F2F9268B-4D97-468F-8F8C-CE67E8DA7959}">
      <dgm:prSet/>
      <dgm:spPr/>
      <dgm:t>
        <a:bodyPr/>
        <a:lstStyle/>
        <a:p>
          <a:endParaRPr lang="en-US" dirty="0"/>
        </a:p>
      </dgm:t>
    </dgm:pt>
    <dgm:pt modelId="{8B5843CB-F689-436B-852F-7701D0081CE4}" type="sibTrans" cxnId="{F2F9268B-4D97-468F-8F8C-CE67E8DA7959}">
      <dgm:prSet/>
      <dgm:spPr/>
      <dgm:t>
        <a:bodyPr/>
        <a:lstStyle/>
        <a:p>
          <a:endParaRPr lang="en-US"/>
        </a:p>
      </dgm:t>
    </dgm:pt>
    <dgm:pt modelId="{BD8280EB-24BD-4BBA-AC11-D56AC66BFA20}">
      <dgm:prSet phldrT="[Text]"/>
      <dgm:spPr/>
      <dgm:t>
        <a:bodyPr/>
        <a:lstStyle/>
        <a:p>
          <a:r>
            <a:rPr lang="en-US" dirty="0" smtClean="0"/>
            <a:t>Right to claim Indemnity</a:t>
          </a:r>
          <a:endParaRPr lang="en-US" dirty="0"/>
        </a:p>
      </dgm:t>
    </dgm:pt>
    <dgm:pt modelId="{74D1934A-BE28-430E-9735-D9112BFA381D}" type="parTrans" cxnId="{8ABF4FA4-69AC-4353-9E8F-E19EE180F958}">
      <dgm:prSet/>
      <dgm:spPr/>
      <dgm:t>
        <a:bodyPr/>
        <a:lstStyle/>
        <a:p>
          <a:endParaRPr lang="en-US" dirty="0"/>
        </a:p>
      </dgm:t>
    </dgm:pt>
    <dgm:pt modelId="{5B77706A-A2E3-4C69-BC98-0469408A9ED6}" type="sibTrans" cxnId="{8ABF4FA4-69AC-4353-9E8F-E19EE180F958}">
      <dgm:prSet/>
      <dgm:spPr/>
      <dgm:t>
        <a:bodyPr/>
        <a:lstStyle/>
        <a:p>
          <a:endParaRPr lang="en-US"/>
        </a:p>
      </dgm:t>
    </dgm:pt>
    <dgm:pt modelId="{ADDF1626-C0AC-4127-8667-6E19F8087413}">
      <dgm:prSet custT="1"/>
      <dgm:spPr/>
      <dgm:t>
        <a:bodyPr/>
        <a:lstStyle/>
        <a:p>
          <a:r>
            <a:rPr lang="en-US" sz="2800" dirty="0" smtClean="0"/>
            <a:t>to exoneration </a:t>
          </a:r>
          <a:endParaRPr lang="en-US" sz="2800" dirty="0"/>
        </a:p>
      </dgm:t>
    </dgm:pt>
    <dgm:pt modelId="{15FF5071-F5C9-4EAF-A5E2-95FEA247672B}" type="parTrans" cxnId="{E90C1F70-2B01-4660-B6F5-5AEECAD8EBE6}">
      <dgm:prSet/>
      <dgm:spPr/>
      <dgm:t>
        <a:bodyPr/>
        <a:lstStyle/>
        <a:p>
          <a:endParaRPr lang="en-US" dirty="0"/>
        </a:p>
      </dgm:t>
    </dgm:pt>
    <dgm:pt modelId="{62463989-D399-4B4E-9F70-CC7BE627BA6B}" type="sibTrans" cxnId="{E90C1F70-2B01-4660-B6F5-5AEECAD8EBE6}">
      <dgm:prSet/>
      <dgm:spPr/>
      <dgm:t>
        <a:bodyPr/>
        <a:lstStyle/>
        <a:p>
          <a:endParaRPr lang="en-US"/>
        </a:p>
      </dgm:t>
    </dgm:pt>
    <dgm:pt modelId="{CB3C2D09-7E8C-4DA2-9227-47D7CFA9F1CC}">
      <dgm:prSet/>
      <dgm:spPr/>
      <dgm:t>
        <a:bodyPr/>
        <a:lstStyle/>
        <a:p>
          <a:r>
            <a:rPr lang="en-US" dirty="0" smtClean="0"/>
            <a:t>Against            Co-sureties </a:t>
          </a:r>
          <a:endParaRPr lang="en-US" dirty="0"/>
        </a:p>
      </dgm:t>
    </dgm:pt>
    <dgm:pt modelId="{ABFF9A3B-EC98-4185-9465-DAB35DE308D7}" type="parTrans" cxnId="{05CAE85B-2EF5-4B82-B315-AEE01178D393}">
      <dgm:prSet/>
      <dgm:spPr/>
      <dgm:t>
        <a:bodyPr/>
        <a:lstStyle/>
        <a:p>
          <a:endParaRPr lang="en-US"/>
        </a:p>
      </dgm:t>
    </dgm:pt>
    <dgm:pt modelId="{4767F135-C97A-4A52-BBF0-B02BC4DBA680}" type="sibTrans" cxnId="{05CAE85B-2EF5-4B82-B315-AEE01178D393}">
      <dgm:prSet/>
      <dgm:spPr/>
      <dgm:t>
        <a:bodyPr/>
        <a:lstStyle/>
        <a:p>
          <a:endParaRPr lang="en-US"/>
        </a:p>
      </dgm:t>
    </dgm:pt>
    <dgm:pt modelId="{22CCB04F-F5D3-433E-AC6E-CFE16F71DD8D}" type="pres">
      <dgm:prSet presAssocID="{7A24525F-405C-407D-AF5B-3EA17DA0215E}" presName="diagram" presStyleCnt="0">
        <dgm:presLayoutVars>
          <dgm:chPref val="1"/>
          <dgm:dir/>
          <dgm:animOne val="branch"/>
          <dgm:animLvl val="lvl"/>
          <dgm:resizeHandles/>
        </dgm:presLayoutVars>
      </dgm:prSet>
      <dgm:spPr/>
      <dgm:t>
        <a:bodyPr/>
        <a:lstStyle/>
        <a:p>
          <a:endParaRPr lang="en-US"/>
        </a:p>
      </dgm:t>
    </dgm:pt>
    <dgm:pt modelId="{391408C5-1E00-4EAA-B3A6-D716AB65CC4A}" type="pres">
      <dgm:prSet presAssocID="{A7AB2206-218C-40E4-ADF7-462EB33F9C08}" presName="root" presStyleCnt="0"/>
      <dgm:spPr/>
    </dgm:pt>
    <dgm:pt modelId="{AFC2D327-5CB3-44CA-9ED8-A1CF5F14E1FD}" type="pres">
      <dgm:prSet presAssocID="{A7AB2206-218C-40E4-ADF7-462EB33F9C08}" presName="rootComposite" presStyleCnt="0"/>
      <dgm:spPr/>
    </dgm:pt>
    <dgm:pt modelId="{2879C12F-6450-45E9-A205-E31F2512C0E4}" type="pres">
      <dgm:prSet presAssocID="{A7AB2206-218C-40E4-ADF7-462EB33F9C08}" presName="rootText" presStyleLbl="node1" presStyleIdx="0" presStyleCnt="3" custScaleX="111153" custLinFactNeighborX="6296" custLinFactNeighborY="-43105"/>
      <dgm:spPr/>
      <dgm:t>
        <a:bodyPr/>
        <a:lstStyle/>
        <a:p>
          <a:endParaRPr lang="en-US"/>
        </a:p>
      </dgm:t>
    </dgm:pt>
    <dgm:pt modelId="{238A6DE4-2576-4AA4-81DB-A50CF3AC4B70}" type="pres">
      <dgm:prSet presAssocID="{A7AB2206-218C-40E4-ADF7-462EB33F9C08}" presName="rootConnector" presStyleLbl="node1" presStyleIdx="0" presStyleCnt="3"/>
      <dgm:spPr/>
      <dgm:t>
        <a:bodyPr/>
        <a:lstStyle/>
        <a:p>
          <a:endParaRPr lang="en-US"/>
        </a:p>
      </dgm:t>
    </dgm:pt>
    <dgm:pt modelId="{0F78090E-D9CF-49C7-B895-5B51F7D1DB87}" type="pres">
      <dgm:prSet presAssocID="{A7AB2206-218C-40E4-ADF7-462EB33F9C08}" presName="childShape" presStyleCnt="0"/>
      <dgm:spPr/>
    </dgm:pt>
    <dgm:pt modelId="{61DCD300-B7AC-488D-B15E-95C3CD26D6E8}" type="pres">
      <dgm:prSet presAssocID="{49605701-6B3F-4DFA-895F-EFA02459A365}" presName="Name13" presStyleLbl="parChTrans1D2" presStyleIdx="0" presStyleCnt="5"/>
      <dgm:spPr/>
      <dgm:t>
        <a:bodyPr/>
        <a:lstStyle/>
        <a:p>
          <a:endParaRPr lang="en-US"/>
        </a:p>
      </dgm:t>
    </dgm:pt>
    <dgm:pt modelId="{65E5A7B7-4801-45F4-81E1-28AEEEFBC7C9}" type="pres">
      <dgm:prSet presAssocID="{26130552-1EA9-4A81-A464-FA94C3E414CD}" presName="childText" presStyleLbl="bgAcc1" presStyleIdx="0" presStyleCnt="5" custScaleX="126598" custScaleY="41027">
        <dgm:presLayoutVars>
          <dgm:bulletEnabled val="1"/>
        </dgm:presLayoutVars>
      </dgm:prSet>
      <dgm:spPr/>
      <dgm:t>
        <a:bodyPr/>
        <a:lstStyle/>
        <a:p>
          <a:endParaRPr lang="en-US"/>
        </a:p>
      </dgm:t>
    </dgm:pt>
    <dgm:pt modelId="{4A65F0A1-4C9C-4F1F-9AF8-AF7760A2CAB9}" type="pres">
      <dgm:prSet presAssocID="{955A06BF-A3F7-4CC7-8FDC-6DB4FEB32158}" presName="Name13" presStyleLbl="parChTrans1D2" presStyleIdx="1" presStyleCnt="5"/>
      <dgm:spPr/>
      <dgm:t>
        <a:bodyPr/>
        <a:lstStyle/>
        <a:p>
          <a:endParaRPr lang="en-US"/>
        </a:p>
      </dgm:t>
    </dgm:pt>
    <dgm:pt modelId="{C89372DC-DB6C-4A0B-A8DA-DD434FC22A0A}" type="pres">
      <dgm:prSet presAssocID="{7BAEDB20-9D71-4DB8-8421-5F1B60B7A310}" presName="childText" presStyleLbl="bgAcc1" presStyleIdx="1" presStyleCnt="5" custScaleX="128196" custScaleY="52987">
        <dgm:presLayoutVars>
          <dgm:bulletEnabled val="1"/>
        </dgm:presLayoutVars>
      </dgm:prSet>
      <dgm:spPr/>
      <dgm:t>
        <a:bodyPr/>
        <a:lstStyle/>
        <a:p>
          <a:endParaRPr lang="en-US"/>
        </a:p>
      </dgm:t>
    </dgm:pt>
    <dgm:pt modelId="{93D777C6-949B-4030-A9D6-8BD8A516D307}" type="pres">
      <dgm:prSet presAssocID="{15FF5071-F5C9-4EAF-A5E2-95FEA247672B}" presName="Name13" presStyleLbl="parChTrans1D2" presStyleIdx="2" presStyleCnt="5"/>
      <dgm:spPr/>
      <dgm:t>
        <a:bodyPr/>
        <a:lstStyle/>
        <a:p>
          <a:endParaRPr lang="en-US"/>
        </a:p>
      </dgm:t>
    </dgm:pt>
    <dgm:pt modelId="{216DFB9D-B760-47F3-BDE2-422F83A47349}" type="pres">
      <dgm:prSet presAssocID="{ADDF1626-C0AC-4127-8667-6E19F8087413}" presName="childText" presStyleLbl="bgAcc1" presStyleIdx="2" presStyleCnt="5" custScaleX="148678" custScaleY="55541">
        <dgm:presLayoutVars>
          <dgm:bulletEnabled val="1"/>
        </dgm:presLayoutVars>
      </dgm:prSet>
      <dgm:spPr/>
      <dgm:t>
        <a:bodyPr/>
        <a:lstStyle/>
        <a:p>
          <a:endParaRPr lang="en-US"/>
        </a:p>
      </dgm:t>
    </dgm:pt>
    <dgm:pt modelId="{A88FF5EA-57B7-4CE8-89A0-90790E976418}" type="pres">
      <dgm:prSet presAssocID="{BEB3910D-B140-453B-B81F-DCE95AA8C86A}" presName="root" presStyleCnt="0"/>
      <dgm:spPr/>
    </dgm:pt>
    <dgm:pt modelId="{6CECD2B0-A765-4557-98E0-ABB42D9979F1}" type="pres">
      <dgm:prSet presAssocID="{BEB3910D-B140-453B-B81F-DCE95AA8C86A}" presName="rootComposite" presStyleCnt="0"/>
      <dgm:spPr/>
    </dgm:pt>
    <dgm:pt modelId="{FB82DA0F-D2E7-4DA2-BC8D-1E0EB0AE95C1}" type="pres">
      <dgm:prSet presAssocID="{BEB3910D-B140-453B-B81F-DCE95AA8C86A}" presName="rootText" presStyleLbl="node1" presStyleIdx="1" presStyleCnt="3" custScaleY="130864" custLinFactNeighborY="-34053"/>
      <dgm:spPr/>
      <dgm:t>
        <a:bodyPr/>
        <a:lstStyle/>
        <a:p>
          <a:endParaRPr lang="en-US"/>
        </a:p>
      </dgm:t>
    </dgm:pt>
    <dgm:pt modelId="{E0173B92-6046-4B78-AC70-B555A2D77A10}" type="pres">
      <dgm:prSet presAssocID="{BEB3910D-B140-453B-B81F-DCE95AA8C86A}" presName="rootConnector" presStyleLbl="node1" presStyleIdx="1" presStyleCnt="3"/>
      <dgm:spPr/>
      <dgm:t>
        <a:bodyPr/>
        <a:lstStyle/>
        <a:p>
          <a:endParaRPr lang="en-US"/>
        </a:p>
      </dgm:t>
    </dgm:pt>
    <dgm:pt modelId="{B147749B-1B5F-4ADE-9182-49F70F5DB6C6}" type="pres">
      <dgm:prSet presAssocID="{BEB3910D-B140-453B-B81F-DCE95AA8C86A}" presName="childShape" presStyleCnt="0"/>
      <dgm:spPr/>
    </dgm:pt>
    <dgm:pt modelId="{438B9EF6-91C9-4607-B9B4-04A3A08DDD9B}" type="pres">
      <dgm:prSet presAssocID="{8E2919CD-1124-4ED1-BF0A-CFA68BCA2CCE}" presName="Name13" presStyleLbl="parChTrans1D2" presStyleIdx="3" presStyleCnt="5"/>
      <dgm:spPr/>
      <dgm:t>
        <a:bodyPr/>
        <a:lstStyle/>
        <a:p>
          <a:endParaRPr lang="en-US"/>
        </a:p>
      </dgm:t>
    </dgm:pt>
    <dgm:pt modelId="{D50B790E-1544-452A-BD58-A281C1755C14}" type="pres">
      <dgm:prSet presAssocID="{1498353B-9F59-471B-B24B-6A48CD8758A9}" presName="childText" presStyleLbl="bgAcc1" presStyleIdx="3" presStyleCnt="5" custScaleX="235918" custScaleY="159944">
        <dgm:presLayoutVars>
          <dgm:bulletEnabled val="1"/>
        </dgm:presLayoutVars>
      </dgm:prSet>
      <dgm:spPr/>
      <dgm:t>
        <a:bodyPr/>
        <a:lstStyle/>
        <a:p>
          <a:endParaRPr lang="en-US"/>
        </a:p>
      </dgm:t>
    </dgm:pt>
    <dgm:pt modelId="{50E895C2-6344-412E-9959-92B6174F93F9}" type="pres">
      <dgm:prSet presAssocID="{74D1934A-BE28-430E-9735-D9112BFA381D}" presName="Name13" presStyleLbl="parChTrans1D2" presStyleIdx="4" presStyleCnt="5"/>
      <dgm:spPr/>
      <dgm:t>
        <a:bodyPr/>
        <a:lstStyle/>
        <a:p>
          <a:endParaRPr lang="en-US"/>
        </a:p>
      </dgm:t>
    </dgm:pt>
    <dgm:pt modelId="{249C64B1-CBFC-47D1-A994-ABC85EE7310C}" type="pres">
      <dgm:prSet presAssocID="{BD8280EB-24BD-4BBA-AC11-D56AC66BFA20}" presName="childText" presStyleLbl="bgAcc1" presStyleIdx="4" presStyleCnt="5" custScaleX="234150" custLinFactNeighborY="11351">
        <dgm:presLayoutVars>
          <dgm:bulletEnabled val="1"/>
        </dgm:presLayoutVars>
      </dgm:prSet>
      <dgm:spPr/>
      <dgm:t>
        <a:bodyPr/>
        <a:lstStyle/>
        <a:p>
          <a:endParaRPr lang="en-US"/>
        </a:p>
      </dgm:t>
    </dgm:pt>
    <dgm:pt modelId="{A5522739-2682-46E1-93BB-42E1C781E8FA}" type="pres">
      <dgm:prSet presAssocID="{CB3C2D09-7E8C-4DA2-9227-47D7CFA9F1CC}" presName="root" presStyleCnt="0"/>
      <dgm:spPr/>
    </dgm:pt>
    <dgm:pt modelId="{D673B18D-D30B-44FC-8659-B4226841D1B3}" type="pres">
      <dgm:prSet presAssocID="{CB3C2D09-7E8C-4DA2-9227-47D7CFA9F1CC}" presName="rootComposite" presStyleCnt="0"/>
      <dgm:spPr/>
    </dgm:pt>
    <dgm:pt modelId="{F0D14840-B29F-4D5D-B983-D0FD01E65E62}" type="pres">
      <dgm:prSet presAssocID="{CB3C2D09-7E8C-4DA2-9227-47D7CFA9F1CC}" presName="rootText" presStyleLbl="node1" presStyleIdx="2" presStyleCnt="3" custLinFactNeighborY="-35835"/>
      <dgm:spPr/>
      <dgm:t>
        <a:bodyPr/>
        <a:lstStyle/>
        <a:p>
          <a:endParaRPr lang="en-US"/>
        </a:p>
      </dgm:t>
    </dgm:pt>
    <dgm:pt modelId="{93566048-EAF2-4811-8DEE-129E9224CF4C}" type="pres">
      <dgm:prSet presAssocID="{CB3C2D09-7E8C-4DA2-9227-47D7CFA9F1CC}" presName="rootConnector" presStyleLbl="node1" presStyleIdx="2" presStyleCnt="3"/>
      <dgm:spPr/>
      <dgm:t>
        <a:bodyPr/>
        <a:lstStyle/>
        <a:p>
          <a:endParaRPr lang="en-US"/>
        </a:p>
      </dgm:t>
    </dgm:pt>
    <dgm:pt modelId="{09466DC7-6CF7-478F-BFA4-A2D5B943BAAC}" type="pres">
      <dgm:prSet presAssocID="{CB3C2D09-7E8C-4DA2-9227-47D7CFA9F1CC}" presName="childShape" presStyleCnt="0"/>
      <dgm:spPr/>
    </dgm:pt>
  </dgm:ptLst>
  <dgm:cxnLst>
    <dgm:cxn modelId="{A199B140-F69C-4EBD-B701-F6D6C4B5296E}" type="presOf" srcId="{7BAEDB20-9D71-4DB8-8421-5F1B60B7A310}" destId="{C89372DC-DB6C-4A0B-A8DA-DD434FC22A0A}" srcOrd="0" destOrd="0" presId="urn:microsoft.com/office/officeart/2005/8/layout/hierarchy3"/>
    <dgm:cxn modelId="{164B3575-00AE-409C-B426-BD65F625FB03}" srcId="{A7AB2206-218C-40E4-ADF7-462EB33F9C08}" destId="{26130552-1EA9-4A81-A464-FA94C3E414CD}" srcOrd="0" destOrd="0" parTransId="{49605701-6B3F-4DFA-895F-EFA02459A365}" sibTransId="{656D3B0B-EE43-4807-9B3C-ED92901BC1BD}"/>
    <dgm:cxn modelId="{474A2C47-9E37-4733-9CB4-E8902AF657CF}" srcId="{7A24525F-405C-407D-AF5B-3EA17DA0215E}" destId="{A7AB2206-218C-40E4-ADF7-462EB33F9C08}" srcOrd="0" destOrd="0" parTransId="{93EEE3CC-AE8E-4EDA-A744-0932D26415F1}" sibTransId="{CF75191A-2D1B-4F74-9452-FFD23DA14400}"/>
    <dgm:cxn modelId="{05CAE85B-2EF5-4B82-B315-AEE01178D393}" srcId="{7A24525F-405C-407D-AF5B-3EA17DA0215E}" destId="{CB3C2D09-7E8C-4DA2-9227-47D7CFA9F1CC}" srcOrd="2" destOrd="0" parTransId="{ABFF9A3B-EC98-4185-9465-DAB35DE308D7}" sibTransId="{4767F135-C97A-4A52-BBF0-B02BC4DBA680}"/>
    <dgm:cxn modelId="{6A75DFD1-CF05-43FC-9802-83DC0D22017B}" type="presOf" srcId="{BEB3910D-B140-453B-B81F-DCE95AA8C86A}" destId="{FB82DA0F-D2E7-4DA2-BC8D-1E0EB0AE95C1}" srcOrd="0" destOrd="0" presId="urn:microsoft.com/office/officeart/2005/8/layout/hierarchy3"/>
    <dgm:cxn modelId="{1F658647-5282-48CB-990E-E1D5DAD2EBC9}" type="presOf" srcId="{BEB3910D-B140-453B-B81F-DCE95AA8C86A}" destId="{E0173B92-6046-4B78-AC70-B555A2D77A10}" srcOrd="1" destOrd="0" presId="urn:microsoft.com/office/officeart/2005/8/layout/hierarchy3"/>
    <dgm:cxn modelId="{05C615AF-0D4A-47CD-B2C2-2938834E6E41}" type="presOf" srcId="{8E2919CD-1124-4ED1-BF0A-CFA68BCA2CCE}" destId="{438B9EF6-91C9-4607-B9B4-04A3A08DDD9B}" srcOrd="0" destOrd="0" presId="urn:microsoft.com/office/officeart/2005/8/layout/hierarchy3"/>
    <dgm:cxn modelId="{06350CFB-75EE-440A-8181-319A868669FA}" type="presOf" srcId="{CB3C2D09-7E8C-4DA2-9227-47D7CFA9F1CC}" destId="{93566048-EAF2-4811-8DEE-129E9224CF4C}" srcOrd="1" destOrd="0" presId="urn:microsoft.com/office/officeart/2005/8/layout/hierarchy3"/>
    <dgm:cxn modelId="{E794C7EA-986A-4535-BCBE-EAEFE9568724}" type="presOf" srcId="{BD8280EB-24BD-4BBA-AC11-D56AC66BFA20}" destId="{249C64B1-CBFC-47D1-A994-ABC85EE7310C}" srcOrd="0" destOrd="0" presId="urn:microsoft.com/office/officeart/2005/8/layout/hierarchy3"/>
    <dgm:cxn modelId="{C762A411-A323-4B52-9A14-1A4E060A9E39}" type="presOf" srcId="{1498353B-9F59-471B-B24B-6A48CD8758A9}" destId="{D50B790E-1544-452A-BD58-A281C1755C14}" srcOrd="0" destOrd="0" presId="urn:microsoft.com/office/officeart/2005/8/layout/hierarchy3"/>
    <dgm:cxn modelId="{2A8F19AD-CE81-4ECF-B2F1-70F0A39A99BF}" srcId="{7A24525F-405C-407D-AF5B-3EA17DA0215E}" destId="{BEB3910D-B140-453B-B81F-DCE95AA8C86A}" srcOrd="1" destOrd="0" parTransId="{7444E7DF-C5DD-4528-80E0-B9D58612F5D9}" sibTransId="{2472E155-5EC9-4BFE-89DD-9B147BE59C1B}"/>
    <dgm:cxn modelId="{1B52DA98-861B-4135-B1B6-AB3E4EE2D812}" type="presOf" srcId="{26130552-1EA9-4A81-A464-FA94C3E414CD}" destId="{65E5A7B7-4801-45F4-81E1-28AEEEFBC7C9}" srcOrd="0" destOrd="0" presId="urn:microsoft.com/office/officeart/2005/8/layout/hierarchy3"/>
    <dgm:cxn modelId="{1349BE70-C4C0-45BA-B44F-2B89B2AD3889}" type="presOf" srcId="{15FF5071-F5C9-4EAF-A5E2-95FEA247672B}" destId="{93D777C6-949B-4030-A9D6-8BD8A516D307}" srcOrd="0" destOrd="0" presId="urn:microsoft.com/office/officeart/2005/8/layout/hierarchy3"/>
    <dgm:cxn modelId="{AD9DB0B4-C86F-4BD3-8CC7-AD3E6D79C971}" type="presOf" srcId="{49605701-6B3F-4DFA-895F-EFA02459A365}" destId="{61DCD300-B7AC-488D-B15E-95C3CD26D6E8}" srcOrd="0" destOrd="0" presId="urn:microsoft.com/office/officeart/2005/8/layout/hierarchy3"/>
    <dgm:cxn modelId="{E90C1F70-2B01-4660-B6F5-5AEECAD8EBE6}" srcId="{A7AB2206-218C-40E4-ADF7-462EB33F9C08}" destId="{ADDF1626-C0AC-4127-8667-6E19F8087413}" srcOrd="2" destOrd="0" parTransId="{15FF5071-F5C9-4EAF-A5E2-95FEA247672B}" sibTransId="{62463989-D399-4B4E-9F70-CC7BE627BA6B}"/>
    <dgm:cxn modelId="{8ABF4FA4-69AC-4353-9E8F-E19EE180F958}" srcId="{BEB3910D-B140-453B-B81F-DCE95AA8C86A}" destId="{BD8280EB-24BD-4BBA-AC11-D56AC66BFA20}" srcOrd="1" destOrd="0" parTransId="{74D1934A-BE28-430E-9735-D9112BFA381D}" sibTransId="{5B77706A-A2E3-4C69-BC98-0469408A9ED6}"/>
    <dgm:cxn modelId="{60649996-AD50-417E-BC8E-5F4A67BB5481}" type="presOf" srcId="{955A06BF-A3F7-4CC7-8FDC-6DB4FEB32158}" destId="{4A65F0A1-4C9C-4F1F-9AF8-AF7760A2CAB9}" srcOrd="0" destOrd="0" presId="urn:microsoft.com/office/officeart/2005/8/layout/hierarchy3"/>
    <dgm:cxn modelId="{888B1930-A855-4BD5-99D7-E173AD37C960}" type="presOf" srcId="{7A24525F-405C-407D-AF5B-3EA17DA0215E}" destId="{22CCB04F-F5D3-433E-AC6E-CFE16F71DD8D}" srcOrd="0" destOrd="0" presId="urn:microsoft.com/office/officeart/2005/8/layout/hierarchy3"/>
    <dgm:cxn modelId="{5FC497D1-7BB4-4E84-B04A-0BE521E2D227}" type="presOf" srcId="{A7AB2206-218C-40E4-ADF7-462EB33F9C08}" destId="{238A6DE4-2576-4AA4-81DB-A50CF3AC4B70}" srcOrd="1" destOrd="0" presId="urn:microsoft.com/office/officeart/2005/8/layout/hierarchy3"/>
    <dgm:cxn modelId="{C05CFDC9-5A3D-4E8D-B61B-3930CAF6310B}" type="presOf" srcId="{A7AB2206-218C-40E4-ADF7-462EB33F9C08}" destId="{2879C12F-6450-45E9-A205-E31F2512C0E4}" srcOrd="0" destOrd="0" presId="urn:microsoft.com/office/officeart/2005/8/layout/hierarchy3"/>
    <dgm:cxn modelId="{1EAB922F-5191-45CD-8C75-71172C899D06}" type="presOf" srcId="{ADDF1626-C0AC-4127-8667-6E19F8087413}" destId="{216DFB9D-B760-47F3-BDE2-422F83A47349}" srcOrd="0" destOrd="0" presId="urn:microsoft.com/office/officeart/2005/8/layout/hierarchy3"/>
    <dgm:cxn modelId="{6627B910-2FDD-4500-9D54-AB350CE138A4}" type="presOf" srcId="{CB3C2D09-7E8C-4DA2-9227-47D7CFA9F1CC}" destId="{F0D14840-B29F-4D5D-B983-D0FD01E65E62}" srcOrd="0" destOrd="0" presId="urn:microsoft.com/office/officeart/2005/8/layout/hierarchy3"/>
    <dgm:cxn modelId="{F2F9268B-4D97-468F-8F8C-CE67E8DA7959}" srcId="{BEB3910D-B140-453B-B81F-DCE95AA8C86A}" destId="{1498353B-9F59-471B-B24B-6A48CD8758A9}" srcOrd="0" destOrd="0" parTransId="{8E2919CD-1124-4ED1-BF0A-CFA68BCA2CCE}" sibTransId="{8B5843CB-F689-436B-852F-7701D0081CE4}"/>
    <dgm:cxn modelId="{E1B072AA-6467-466D-9C42-82F9DB9E0AB4}" type="presOf" srcId="{74D1934A-BE28-430E-9735-D9112BFA381D}" destId="{50E895C2-6344-412E-9959-92B6174F93F9}" srcOrd="0" destOrd="0" presId="urn:microsoft.com/office/officeart/2005/8/layout/hierarchy3"/>
    <dgm:cxn modelId="{9A4DD3D1-20C6-4048-9EE0-3738731E55FF}" srcId="{A7AB2206-218C-40E4-ADF7-462EB33F9C08}" destId="{7BAEDB20-9D71-4DB8-8421-5F1B60B7A310}" srcOrd="1" destOrd="0" parTransId="{955A06BF-A3F7-4CC7-8FDC-6DB4FEB32158}" sibTransId="{E5799767-3461-42DD-8C54-F2A2A1684F7A}"/>
    <dgm:cxn modelId="{282AF6F0-EE4C-4123-A80C-B8E0A46E8762}" type="presParOf" srcId="{22CCB04F-F5D3-433E-AC6E-CFE16F71DD8D}" destId="{391408C5-1E00-4EAA-B3A6-D716AB65CC4A}" srcOrd="0" destOrd="0" presId="urn:microsoft.com/office/officeart/2005/8/layout/hierarchy3"/>
    <dgm:cxn modelId="{558DE66E-5850-460D-92A3-A96B47D8A0B0}" type="presParOf" srcId="{391408C5-1E00-4EAA-B3A6-D716AB65CC4A}" destId="{AFC2D327-5CB3-44CA-9ED8-A1CF5F14E1FD}" srcOrd="0" destOrd="0" presId="urn:microsoft.com/office/officeart/2005/8/layout/hierarchy3"/>
    <dgm:cxn modelId="{859ED82F-AAAA-4B6F-98B4-66997A18718F}" type="presParOf" srcId="{AFC2D327-5CB3-44CA-9ED8-A1CF5F14E1FD}" destId="{2879C12F-6450-45E9-A205-E31F2512C0E4}" srcOrd="0" destOrd="0" presId="urn:microsoft.com/office/officeart/2005/8/layout/hierarchy3"/>
    <dgm:cxn modelId="{B56AA9F6-A77D-4F3A-B77D-1076CAAD6D37}" type="presParOf" srcId="{AFC2D327-5CB3-44CA-9ED8-A1CF5F14E1FD}" destId="{238A6DE4-2576-4AA4-81DB-A50CF3AC4B70}" srcOrd="1" destOrd="0" presId="urn:microsoft.com/office/officeart/2005/8/layout/hierarchy3"/>
    <dgm:cxn modelId="{E8734971-D59F-43B9-B818-0F31DEC81124}" type="presParOf" srcId="{391408C5-1E00-4EAA-B3A6-D716AB65CC4A}" destId="{0F78090E-D9CF-49C7-B895-5B51F7D1DB87}" srcOrd="1" destOrd="0" presId="urn:microsoft.com/office/officeart/2005/8/layout/hierarchy3"/>
    <dgm:cxn modelId="{FA2603BE-7E7D-426B-ABD2-94849F8A1967}" type="presParOf" srcId="{0F78090E-D9CF-49C7-B895-5B51F7D1DB87}" destId="{61DCD300-B7AC-488D-B15E-95C3CD26D6E8}" srcOrd="0" destOrd="0" presId="urn:microsoft.com/office/officeart/2005/8/layout/hierarchy3"/>
    <dgm:cxn modelId="{9C411190-632E-4D11-8233-C79F06E48BC5}" type="presParOf" srcId="{0F78090E-D9CF-49C7-B895-5B51F7D1DB87}" destId="{65E5A7B7-4801-45F4-81E1-28AEEEFBC7C9}" srcOrd="1" destOrd="0" presId="urn:microsoft.com/office/officeart/2005/8/layout/hierarchy3"/>
    <dgm:cxn modelId="{968D40BB-DAA8-41FA-8B0A-EA92B92235E3}" type="presParOf" srcId="{0F78090E-D9CF-49C7-B895-5B51F7D1DB87}" destId="{4A65F0A1-4C9C-4F1F-9AF8-AF7760A2CAB9}" srcOrd="2" destOrd="0" presId="urn:microsoft.com/office/officeart/2005/8/layout/hierarchy3"/>
    <dgm:cxn modelId="{B8AB37D5-3A4E-4342-B0FA-E07448055971}" type="presParOf" srcId="{0F78090E-D9CF-49C7-B895-5B51F7D1DB87}" destId="{C89372DC-DB6C-4A0B-A8DA-DD434FC22A0A}" srcOrd="3" destOrd="0" presId="urn:microsoft.com/office/officeart/2005/8/layout/hierarchy3"/>
    <dgm:cxn modelId="{2A6CBB21-EEA0-4295-B2B5-C9F1F953E607}" type="presParOf" srcId="{0F78090E-D9CF-49C7-B895-5B51F7D1DB87}" destId="{93D777C6-949B-4030-A9D6-8BD8A516D307}" srcOrd="4" destOrd="0" presId="urn:microsoft.com/office/officeart/2005/8/layout/hierarchy3"/>
    <dgm:cxn modelId="{3FFC9A1F-A42B-4CCF-9B89-90AE1519F0C2}" type="presParOf" srcId="{0F78090E-D9CF-49C7-B895-5B51F7D1DB87}" destId="{216DFB9D-B760-47F3-BDE2-422F83A47349}" srcOrd="5" destOrd="0" presId="urn:microsoft.com/office/officeart/2005/8/layout/hierarchy3"/>
    <dgm:cxn modelId="{C3CD532C-A6FB-4E13-99A6-52DDD413E018}" type="presParOf" srcId="{22CCB04F-F5D3-433E-AC6E-CFE16F71DD8D}" destId="{A88FF5EA-57B7-4CE8-89A0-90790E976418}" srcOrd="1" destOrd="0" presId="urn:microsoft.com/office/officeart/2005/8/layout/hierarchy3"/>
    <dgm:cxn modelId="{100B3CA3-D9DF-4FE0-9B3C-0151D167533D}" type="presParOf" srcId="{A88FF5EA-57B7-4CE8-89A0-90790E976418}" destId="{6CECD2B0-A765-4557-98E0-ABB42D9979F1}" srcOrd="0" destOrd="0" presId="urn:microsoft.com/office/officeart/2005/8/layout/hierarchy3"/>
    <dgm:cxn modelId="{75E12C07-8F15-4E02-9F7D-DBF5C7EFFFCE}" type="presParOf" srcId="{6CECD2B0-A765-4557-98E0-ABB42D9979F1}" destId="{FB82DA0F-D2E7-4DA2-BC8D-1E0EB0AE95C1}" srcOrd="0" destOrd="0" presId="urn:microsoft.com/office/officeart/2005/8/layout/hierarchy3"/>
    <dgm:cxn modelId="{E0FE6831-404F-4161-925E-93215F95F34A}" type="presParOf" srcId="{6CECD2B0-A765-4557-98E0-ABB42D9979F1}" destId="{E0173B92-6046-4B78-AC70-B555A2D77A10}" srcOrd="1" destOrd="0" presId="urn:microsoft.com/office/officeart/2005/8/layout/hierarchy3"/>
    <dgm:cxn modelId="{374ED0CC-FC22-4C90-8677-8BD8F4E827D7}" type="presParOf" srcId="{A88FF5EA-57B7-4CE8-89A0-90790E976418}" destId="{B147749B-1B5F-4ADE-9182-49F70F5DB6C6}" srcOrd="1" destOrd="0" presId="urn:microsoft.com/office/officeart/2005/8/layout/hierarchy3"/>
    <dgm:cxn modelId="{03B74670-750E-4B0F-917E-D24274A47715}" type="presParOf" srcId="{B147749B-1B5F-4ADE-9182-49F70F5DB6C6}" destId="{438B9EF6-91C9-4607-B9B4-04A3A08DDD9B}" srcOrd="0" destOrd="0" presId="urn:microsoft.com/office/officeart/2005/8/layout/hierarchy3"/>
    <dgm:cxn modelId="{057934D9-A612-415D-A819-B07B9E08F4F0}" type="presParOf" srcId="{B147749B-1B5F-4ADE-9182-49F70F5DB6C6}" destId="{D50B790E-1544-452A-BD58-A281C1755C14}" srcOrd="1" destOrd="0" presId="urn:microsoft.com/office/officeart/2005/8/layout/hierarchy3"/>
    <dgm:cxn modelId="{80B5A390-AA1D-4DCD-B7C0-B3C3941696B4}" type="presParOf" srcId="{B147749B-1B5F-4ADE-9182-49F70F5DB6C6}" destId="{50E895C2-6344-412E-9959-92B6174F93F9}" srcOrd="2" destOrd="0" presId="urn:microsoft.com/office/officeart/2005/8/layout/hierarchy3"/>
    <dgm:cxn modelId="{6DC08F11-E2A6-4C5E-AF34-2FBDC61D93F7}" type="presParOf" srcId="{B147749B-1B5F-4ADE-9182-49F70F5DB6C6}" destId="{249C64B1-CBFC-47D1-A994-ABC85EE7310C}" srcOrd="3" destOrd="0" presId="urn:microsoft.com/office/officeart/2005/8/layout/hierarchy3"/>
    <dgm:cxn modelId="{725027AC-8C45-45BD-8B01-7C5716F9B44B}" type="presParOf" srcId="{22CCB04F-F5D3-433E-AC6E-CFE16F71DD8D}" destId="{A5522739-2682-46E1-93BB-42E1C781E8FA}" srcOrd="2" destOrd="0" presId="urn:microsoft.com/office/officeart/2005/8/layout/hierarchy3"/>
    <dgm:cxn modelId="{28D91719-1BC4-4B0A-BC48-A03B9C76AF64}" type="presParOf" srcId="{A5522739-2682-46E1-93BB-42E1C781E8FA}" destId="{D673B18D-D30B-44FC-8659-B4226841D1B3}" srcOrd="0" destOrd="0" presId="urn:microsoft.com/office/officeart/2005/8/layout/hierarchy3"/>
    <dgm:cxn modelId="{F2D0E851-109D-47C6-B568-938CDE4233B1}" type="presParOf" srcId="{D673B18D-D30B-44FC-8659-B4226841D1B3}" destId="{F0D14840-B29F-4D5D-B983-D0FD01E65E62}" srcOrd="0" destOrd="0" presId="urn:microsoft.com/office/officeart/2005/8/layout/hierarchy3"/>
    <dgm:cxn modelId="{746C4184-0463-4A43-82DC-2B247389A27A}" type="presParOf" srcId="{D673B18D-D30B-44FC-8659-B4226841D1B3}" destId="{93566048-EAF2-4811-8DEE-129E9224CF4C}" srcOrd="1" destOrd="0" presId="urn:microsoft.com/office/officeart/2005/8/layout/hierarchy3"/>
    <dgm:cxn modelId="{D023BA5E-9951-4263-BC84-0BA2179F9140}" type="presParOf" srcId="{A5522739-2682-46E1-93BB-42E1C781E8FA}" destId="{09466DC7-6CF7-478F-BFA4-A2D5B943BAAC}"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292DDF1-D64B-4725-9A84-3078A753235F}"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E2FD8A76-60BB-4BD1-8F74-B695F3BC47D1}">
      <dgm:prSet phldrT="[Text]"/>
      <dgm:spPr/>
      <dgm:t>
        <a:bodyPr/>
        <a:lstStyle/>
        <a:p>
          <a:r>
            <a:rPr lang="en-US" dirty="0" smtClean="0"/>
            <a:t>Bailor</a:t>
          </a:r>
          <a:endParaRPr lang="en-US" dirty="0"/>
        </a:p>
      </dgm:t>
    </dgm:pt>
    <dgm:pt modelId="{35C8718C-8063-4A5B-BEE9-3036BEB95403}" type="parTrans" cxnId="{ADC7EE86-8DAF-4677-B239-07B0C430CFA7}">
      <dgm:prSet/>
      <dgm:spPr/>
      <dgm:t>
        <a:bodyPr/>
        <a:lstStyle/>
        <a:p>
          <a:endParaRPr lang="en-US"/>
        </a:p>
      </dgm:t>
    </dgm:pt>
    <dgm:pt modelId="{F4A61D9F-B581-488C-AC57-CAF73E806279}" type="sibTrans" cxnId="{ADC7EE86-8DAF-4677-B239-07B0C430CFA7}">
      <dgm:prSet/>
      <dgm:spPr/>
      <dgm:t>
        <a:bodyPr/>
        <a:lstStyle/>
        <a:p>
          <a:endParaRPr lang="en-US"/>
        </a:p>
      </dgm:t>
    </dgm:pt>
    <dgm:pt modelId="{F4446155-086F-45EC-9FBA-C71DE05EABA1}">
      <dgm:prSet phldrT="[Text]"/>
      <dgm:spPr/>
      <dgm:t>
        <a:bodyPr/>
        <a:lstStyle/>
        <a:p>
          <a:r>
            <a:rPr lang="en-US" dirty="0" smtClean="0"/>
            <a:t>The person who transfer his goods to bailee for specific purpose</a:t>
          </a:r>
          <a:endParaRPr lang="en-US" dirty="0"/>
        </a:p>
      </dgm:t>
    </dgm:pt>
    <dgm:pt modelId="{34C8465B-9E0A-4E10-8E0A-5EEB2F2041B0}" type="parTrans" cxnId="{15CD00A6-7F91-4893-9A65-917C097378FB}">
      <dgm:prSet/>
      <dgm:spPr/>
      <dgm:t>
        <a:bodyPr/>
        <a:lstStyle/>
        <a:p>
          <a:endParaRPr lang="en-US"/>
        </a:p>
      </dgm:t>
    </dgm:pt>
    <dgm:pt modelId="{4A9A0C42-25B3-41A7-8BDA-6A7B5FD3ED01}" type="sibTrans" cxnId="{15CD00A6-7F91-4893-9A65-917C097378FB}">
      <dgm:prSet/>
      <dgm:spPr/>
      <dgm:t>
        <a:bodyPr/>
        <a:lstStyle/>
        <a:p>
          <a:endParaRPr lang="en-US"/>
        </a:p>
      </dgm:t>
    </dgm:pt>
    <dgm:pt modelId="{F3636DAC-E689-4A95-A1F8-D8D071704CF9}">
      <dgm:prSet phldrT="[Text]"/>
      <dgm:spPr/>
      <dgm:t>
        <a:bodyPr/>
        <a:lstStyle/>
        <a:p>
          <a:r>
            <a:rPr lang="en-US" dirty="0" smtClean="0"/>
            <a:t>Ex. Car owner, Cloth owner</a:t>
          </a:r>
          <a:endParaRPr lang="en-US" dirty="0"/>
        </a:p>
      </dgm:t>
    </dgm:pt>
    <dgm:pt modelId="{FD8510F8-8B01-423F-8ABF-BF5F0CC52B2C}" type="parTrans" cxnId="{AF147EF7-FCBF-4A5E-BDBF-BD8E8C217A3C}">
      <dgm:prSet/>
      <dgm:spPr/>
      <dgm:t>
        <a:bodyPr/>
        <a:lstStyle/>
        <a:p>
          <a:endParaRPr lang="en-US"/>
        </a:p>
      </dgm:t>
    </dgm:pt>
    <dgm:pt modelId="{6741A2F5-3632-42DB-88FC-BC5FBBCBEFF2}" type="sibTrans" cxnId="{AF147EF7-FCBF-4A5E-BDBF-BD8E8C217A3C}">
      <dgm:prSet/>
      <dgm:spPr/>
      <dgm:t>
        <a:bodyPr/>
        <a:lstStyle/>
        <a:p>
          <a:endParaRPr lang="en-US"/>
        </a:p>
      </dgm:t>
    </dgm:pt>
    <dgm:pt modelId="{93066269-7311-412C-98F8-84D1D5E3626E}">
      <dgm:prSet phldrT="[Text]"/>
      <dgm:spPr/>
      <dgm:t>
        <a:bodyPr/>
        <a:lstStyle/>
        <a:p>
          <a:r>
            <a:rPr lang="en-US" dirty="0" smtClean="0"/>
            <a:t>Bailee</a:t>
          </a:r>
          <a:endParaRPr lang="en-US" dirty="0"/>
        </a:p>
      </dgm:t>
    </dgm:pt>
    <dgm:pt modelId="{3CB9BC30-5268-4CEE-B374-B877ADF86480}" type="parTrans" cxnId="{1C8B635B-98B9-4F74-960C-387D9B1E7A4C}">
      <dgm:prSet/>
      <dgm:spPr/>
      <dgm:t>
        <a:bodyPr/>
        <a:lstStyle/>
        <a:p>
          <a:endParaRPr lang="en-US"/>
        </a:p>
      </dgm:t>
    </dgm:pt>
    <dgm:pt modelId="{C54A7968-D309-4E76-9AD6-6798A0FD20BE}" type="sibTrans" cxnId="{1C8B635B-98B9-4F74-960C-387D9B1E7A4C}">
      <dgm:prSet/>
      <dgm:spPr/>
      <dgm:t>
        <a:bodyPr/>
        <a:lstStyle/>
        <a:p>
          <a:endParaRPr lang="en-US"/>
        </a:p>
      </dgm:t>
    </dgm:pt>
    <dgm:pt modelId="{974E1073-B804-4C6C-8036-0BF07C2B8AE8}">
      <dgm:prSet phldrT="[Text]"/>
      <dgm:spPr/>
      <dgm:t>
        <a:bodyPr/>
        <a:lstStyle/>
        <a:p>
          <a:r>
            <a:rPr lang="en-US" dirty="0" smtClean="0"/>
            <a:t>The person who accepts the goods of </a:t>
          </a:r>
          <a:r>
            <a:rPr lang="en-US" dirty="0" err="1" smtClean="0"/>
            <a:t>bailor</a:t>
          </a:r>
          <a:r>
            <a:rPr lang="en-US" dirty="0" smtClean="0"/>
            <a:t> for specific propose </a:t>
          </a:r>
          <a:endParaRPr lang="en-US" dirty="0"/>
        </a:p>
      </dgm:t>
    </dgm:pt>
    <dgm:pt modelId="{F2CA4C08-8534-43B4-979D-FDE8637C878A}" type="parTrans" cxnId="{9BC148EE-8D81-4CB0-A802-6FE4E22B9B86}">
      <dgm:prSet/>
      <dgm:spPr/>
      <dgm:t>
        <a:bodyPr/>
        <a:lstStyle/>
        <a:p>
          <a:endParaRPr lang="en-US"/>
        </a:p>
      </dgm:t>
    </dgm:pt>
    <dgm:pt modelId="{436B7660-DD92-4A8C-9F8F-B547E5153481}" type="sibTrans" cxnId="{9BC148EE-8D81-4CB0-A802-6FE4E22B9B86}">
      <dgm:prSet/>
      <dgm:spPr/>
      <dgm:t>
        <a:bodyPr/>
        <a:lstStyle/>
        <a:p>
          <a:endParaRPr lang="en-US"/>
        </a:p>
      </dgm:t>
    </dgm:pt>
    <dgm:pt modelId="{7EF632ED-7BB9-4716-9A54-7EC543208623}">
      <dgm:prSet phldrT="[Text]"/>
      <dgm:spPr/>
      <dgm:t>
        <a:bodyPr/>
        <a:lstStyle/>
        <a:p>
          <a:r>
            <a:rPr lang="en-US" dirty="0" smtClean="0"/>
            <a:t>Ex. Car mechanic, tailor etc.</a:t>
          </a:r>
          <a:endParaRPr lang="en-US" dirty="0"/>
        </a:p>
      </dgm:t>
    </dgm:pt>
    <dgm:pt modelId="{78016DA7-0479-44B3-ACDD-789DD8ACF7BB}" type="parTrans" cxnId="{850EC64D-50B1-4B7D-A680-92C3876001B5}">
      <dgm:prSet/>
      <dgm:spPr/>
      <dgm:t>
        <a:bodyPr/>
        <a:lstStyle/>
        <a:p>
          <a:endParaRPr lang="en-US"/>
        </a:p>
      </dgm:t>
    </dgm:pt>
    <dgm:pt modelId="{DA57D1D4-A78C-4E23-9CD0-9AC98750C8E2}" type="sibTrans" cxnId="{850EC64D-50B1-4B7D-A680-92C3876001B5}">
      <dgm:prSet/>
      <dgm:spPr/>
      <dgm:t>
        <a:bodyPr/>
        <a:lstStyle/>
        <a:p>
          <a:endParaRPr lang="en-US"/>
        </a:p>
      </dgm:t>
    </dgm:pt>
    <dgm:pt modelId="{66CF420F-F962-45E1-80ED-450FE7A3143E}" type="pres">
      <dgm:prSet presAssocID="{7292DDF1-D64B-4725-9A84-3078A753235F}" presName="Name0" presStyleCnt="0">
        <dgm:presLayoutVars>
          <dgm:dir/>
          <dgm:animLvl val="lvl"/>
          <dgm:resizeHandles/>
        </dgm:presLayoutVars>
      </dgm:prSet>
      <dgm:spPr/>
      <dgm:t>
        <a:bodyPr/>
        <a:lstStyle/>
        <a:p>
          <a:endParaRPr lang="en-US"/>
        </a:p>
      </dgm:t>
    </dgm:pt>
    <dgm:pt modelId="{E5AE637F-92D1-4319-8014-5152A78EDAFC}" type="pres">
      <dgm:prSet presAssocID="{E2FD8A76-60BB-4BD1-8F74-B695F3BC47D1}" presName="linNode" presStyleCnt="0"/>
      <dgm:spPr/>
    </dgm:pt>
    <dgm:pt modelId="{13549435-1412-436C-8154-A8066D64E796}" type="pres">
      <dgm:prSet presAssocID="{E2FD8A76-60BB-4BD1-8F74-B695F3BC47D1}" presName="parentShp" presStyleLbl="node1" presStyleIdx="0" presStyleCnt="2" custScaleX="75464" custScaleY="60576">
        <dgm:presLayoutVars>
          <dgm:bulletEnabled val="1"/>
        </dgm:presLayoutVars>
      </dgm:prSet>
      <dgm:spPr/>
      <dgm:t>
        <a:bodyPr/>
        <a:lstStyle/>
        <a:p>
          <a:endParaRPr lang="en-US"/>
        </a:p>
      </dgm:t>
    </dgm:pt>
    <dgm:pt modelId="{FAB854A9-1509-4314-B8CA-9EFF0F648DDC}" type="pres">
      <dgm:prSet presAssocID="{E2FD8A76-60BB-4BD1-8F74-B695F3BC47D1}" presName="childShp" presStyleLbl="bgAccFollowNode1" presStyleIdx="0" presStyleCnt="2" custScaleX="115542">
        <dgm:presLayoutVars>
          <dgm:bulletEnabled val="1"/>
        </dgm:presLayoutVars>
      </dgm:prSet>
      <dgm:spPr/>
      <dgm:t>
        <a:bodyPr/>
        <a:lstStyle/>
        <a:p>
          <a:endParaRPr lang="en-US"/>
        </a:p>
      </dgm:t>
    </dgm:pt>
    <dgm:pt modelId="{44DF9CEC-89C0-474C-8ECF-7DA316A8BA06}" type="pres">
      <dgm:prSet presAssocID="{F4A61D9F-B581-488C-AC57-CAF73E806279}" presName="spacing" presStyleCnt="0"/>
      <dgm:spPr/>
    </dgm:pt>
    <dgm:pt modelId="{1D19CC30-3C4C-4B7E-8EA9-A2FE8F8BDA63}" type="pres">
      <dgm:prSet presAssocID="{93066269-7311-412C-98F8-84D1D5E3626E}" presName="linNode" presStyleCnt="0"/>
      <dgm:spPr/>
    </dgm:pt>
    <dgm:pt modelId="{690877AA-2E5E-4597-9F81-31C546AA4C83}" type="pres">
      <dgm:prSet presAssocID="{93066269-7311-412C-98F8-84D1D5E3626E}" presName="parentShp" presStyleLbl="node1" presStyleIdx="1" presStyleCnt="2" custScaleX="71149" custScaleY="72932" custLinFactNeighborX="-2038" custLinFactNeighborY="-6178">
        <dgm:presLayoutVars>
          <dgm:bulletEnabled val="1"/>
        </dgm:presLayoutVars>
      </dgm:prSet>
      <dgm:spPr/>
      <dgm:t>
        <a:bodyPr/>
        <a:lstStyle/>
        <a:p>
          <a:endParaRPr lang="en-US"/>
        </a:p>
      </dgm:t>
    </dgm:pt>
    <dgm:pt modelId="{B273FE3A-B9B6-4B8F-B37E-9C018D60CCAA}" type="pres">
      <dgm:prSet presAssocID="{93066269-7311-412C-98F8-84D1D5E3626E}" presName="childShp" presStyleLbl="bgAccFollowNode1" presStyleIdx="1" presStyleCnt="2" custScaleX="111899" custScaleY="110000">
        <dgm:presLayoutVars>
          <dgm:bulletEnabled val="1"/>
        </dgm:presLayoutVars>
      </dgm:prSet>
      <dgm:spPr/>
      <dgm:t>
        <a:bodyPr/>
        <a:lstStyle/>
        <a:p>
          <a:endParaRPr lang="en-US"/>
        </a:p>
      </dgm:t>
    </dgm:pt>
  </dgm:ptLst>
  <dgm:cxnLst>
    <dgm:cxn modelId="{15CD00A6-7F91-4893-9A65-917C097378FB}" srcId="{E2FD8A76-60BB-4BD1-8F74-B695F3BC47D1}" destId="{F4446155-086F-45EC-9FBA-C71DE05EABA1}" srcOrd="0" destOrd="0" parTransId="{34C8465B-9E0A-4E10-8E0A-5EEB2F2041B0}" sibTransId="{4A9A0C42-25B3-41A7-8BDA-6A7B5FD3ED01}"/>
    <dgm:cxn modelId="{E9007DE1-2B24-463F-954E-1868045C574B}" type="presOf" srcId="{F3636DAC-E689-4A95-A1F8-D8D071704CF9}" destId="{FAB854A9-1509-4314-B8CA-9EFF0F648DDC}" srcOrd="0" destOrd="1" presId="urn:microsoft.com/office/officeart/2005/8/layout/vList6"/>
    <dgm:cxn modelId="{850EC64D-50B1-4B7D-A680-92C3876001B5}" srcId="{93066269-7311-412C-98F8-84D1D5E3626E}" destId="{7EF632ED-7BB9-4716-9A54-7EC543208623}" srcOrd="1" destOrd="0" parTransId="{78016DA7-0479-44B3-ACDD-789DD8ACF7BB}" sibTransId="{DA57D1D4-A78C-4E23-9CD0-9AC98750C8E2}"/>
    <dgm:cxn modelId="{AF147EF7-FCBF-4A5E-BDBF-BD8E8C217A3C}" srcId="{E2FD8A76-60BB-4BD1-8F74-B695F3BC47D1}" destId="{F3636DAC-E689-4A95-A1F8-D8D071704CF9}" srcOrd="1" destOrd="0" parTransId="{FD8510F8-8B01-423F-8ABF-BF5F0CC52B2C}" sibTransId="{6741A2F5-3632-42DB-88FC-BC5FBBCBEFF2}"/>
    <dgm:cxn modelId="{1C8B635B-98B9-4F74-960C-387D9B1E7A4C}" srcId="{7292DDF1-D64B-4725-9A84-3078A753235F}" destId="{93066269-7311-412C-98F8-84D1D5E3626E}" srcOrd="1" destOrd="0" parTransId="{3CB9BC30-5268-4CEE-B374-B877ADF86480}" sibTransId="{C54A7968-D309-4E76-9AD6-6798A0FD20BE}"/>
    <dgm:cxn modelId="{6EA2653A-BD46-41AB-8BE1-D5EDF464704F}" type="presOf" srcId="{93066269-7311-412C-98F8-84D1D5E3626E}" destId="{690877AA-2E5E-4597-9F81-31C546AA4C83}" srcOrd="0" destOrd="0" presId="urn:microsoft.com/office/officeart/2005/8/layout/vList6"/>
    <dgm:cxn modelId="{263F5364-FD99-4BAC-B6FE-934322736C81}" type="presOf" srcId="{974E1073-B804-4C6C-8036-0BF07C2B8AE8}" destId="{B273FE3A-B9B6-4B8F-B37E-9C018D60CCAA}" srcOrd="0" destOrd="0" presId="urn:microsoft.com/office/officeart/2005/8/layout/vList6"/>
    <dgm:cxn modelId="{9BC148EE-8D81-4CB0-A802-6FE4E22B9B86}" srcId="{93066269-7311-412C-98F8-84D1D5E3626E}" destId="{974E1073-B804-4C6C-8036-0BF07C2B8AE8}" srcOrd="0" destOrd="0" parTransId="{F2CA4C08-8534-43B4-979D-FDE8637C878A}" sibTransId="{436B7660-DD92-4A8C-9F8F-B547E5153481}"/>
    <dgm:cxn modelId="{DBF1253A-204F-4AD7-8F89-41ADD231A2F3}" type="presOf" srcId="{7292DDF1-D64B-4725-9A84-3078A753235F}" destId="{66CF420F-F962-45E1-80ED-450FE7A3143E}" srcOrd="0" destOrd="0" presId="urn:microsoft.com/office/officeart/2005/8/layout/vList6"/>
    <dgm:cxn modelId="{A8A90505-B995-4A02-A67A-DF870EC5E89F}" type="presOf" srcId="{7EF632ED-7BB9-4716-9A54-7EC543208623}" destId="{B273FE3A-B9B6-4B8F-B37E-9C018D60CCAA}" srcOrd="0" destOrd="1" presId="urn:microsoft.com/office/officeart/2005/8/layout/vList6"/>
    <dgm:cxn modelId="{ADC7EE86-8DAF-4677-B239-07B0C430CFA7}" srcId="{7292DDF1-D64B-4725-9A84-3078A753235F}" destId="{E2FD8A76-60BB-4BD1-8F74-B695F3BC47D1}" srcOrd="0" destOrd="0" parTransId="{35C8718C-8063-4A5B-BEE9-3036BEB95403}" sibTransId="{F4A61D9F-B581-488C-AC57-CAF73E806279}"/>
    <dgm:cxn modelId="{9D8C3B76-E1B7-4F2A-B144-44CBDB78D55B}" type="presOf" srcId="{F4446155-086F-45EC-9FBA-C71DE05EABA1}" destId="{FAB854A9-1509-4314-B8CA-9EFF0F648DDC}" srcOrd="0" destOrd="0" presId="urn:microsoft.com/office/officeart/2005/8/layout/vList6"/>
    <dgm:cxn modelId="{DBFF9A05-D08E-46F8-ADF5-C3E694150195}" type="presOf" srcId="{E2FD8A76-60BB-4BD1-8F74-B695F3BC47D1}" destId="{13549435-1412-436C-8154-A8066D64E796}" srcOrd="0" destOrd="0" presId="urn:microsoft.com/office/officeart/2005/8/layout/vList6"/>
    <dgm:cxn modelId="{E249EB1D-620E-4C2E-93E9-E20F91525CC2}" type="presParOf" srcId="{66CF420F-F962-45E1-80ED-450FE7A3143E}" destId="{E5AE637F-92D1-4319-8014-5152A78EDAFC}" srcOrd="0" destOrd="0" presId="urn:microsoft.com/office/officeart/2005/8/layout/vList6"/>
    <dgm:cxn modelId="{916CC4F1-E1B2-4883-BA0A-9534EAE41AF4}" type="presParOf" srcId="{E5AE637F-92D1-4319-8014-5152A78EDAFC}" destId="{13549435-1412-436C-8154-A8066D64E796}" srcOrd="0" destOrd="0" presId="urn:microsoft.com/office/officeart/2005/8/layout/vList6"/>
    <dgm:cxn modelId="{2438B72D-E706-4015-8363-F901CF58E6BC}" type="presParOf" srcId="{E5AE637F-92D1-4319-8014-5152A78EDAFC}" destId="{FAB854A9-1509-4314-B8CA-9EFF0F648DDC}" srcOrd="1" destOrd="0" presId="urn:microsoft.com/office/officeart/2005/8/layout/vList6"/>
    <dgm:cxn modelId="{F16D8923-59A1-4587-BA4E-DD90F9EC3864}" type="presParOf" srcId="{66CF420F-F962-45E1-80ED-450FE7A3143E}" destId="{44DF9CEC-89C0-474C-8ECF-7DA316A8BA06}" srcOrd="1" destOrd="0" presId="urn:microsoft.com/office/officeart/2005/8/layout/vList6"/>
    <dgm:cxn modelId="{E4431AE0-055F-490A-A9CA-6F5DB84D9B02}" type="presParOf" srcId="{66CF420F-F962-45E1-80ED-450FE7A3143E}" destId="{1D19CC30-3C4C-4B7E-8EA9-A2FE8F8BDA63}" srcOrd="2" destOrd="0" presId="urn:microsoft.com/office/officeart/2005/8/layout/vList6"/>
    <dgm:cxn modelId="{63BB98CB-07CC-473C-B532-BBBDB121373A}" type="presParOf" srcId="{1D19CC30-3C4C-4B7E-8EA9-A2FE8F8BDA63}" destId="{690877AA-2E5E-4597-9F81-31C546AA4C83}" srcOrd="0" destOrd="0" presId="urn:microsoft.com/office/officeart/2005/8/layout/vList6"/>
    <dgm:cxn modelId="{F15EE544-BACD-45ED-9BDB-FFE93965F44B}" type="presParOf" srcId="{1D19CC30-3C4C-4B7E-8EA9-A2FE8F8BDA63}" destId="{B273FE3A-B9B6-4B8F-B37E-9C018D60CCAA}"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E33EA3-D004-4EBF-854F-8502111760D0}">
      <dsp:nvSpPr>
        <dsp:cNvPr id="0" name=""/>
        <dsp:cNvSpPr/>
      </dsp:nvSpPr>
      <dsp:spPr>
        <a:xfrm>
          <a:off x="37" y="28934"/>
          <a:ext cx="3596320" cy="1359696"/>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7368" tIns="158496" rIns="277368" bIns="158496" numCol="1" spcCol="1270" anchor="ctr" anchorCtr="0">
          <a:noAutofit/>
        </a:bodyPr>
        <a:lstStyle/>
        <a:p>
          <a:pPr lvl="0" algn="ctr" defTabSz="1733550">
            <a:lnSpc>
              <a:spcPct val="90000"/>
            </a:lnSpc>
            <a:spcBef>
              <a:spcPct val="0"/>
            </a:spcBef>
            <a:spcAft>
              <a:spcPct val="35000"/>
            </a:spcAft>
          </a:pPr>
          <a:r>
            <a:rPr lang="en-US" sz="3900" kern="1200" dirty="0" smtClean="0"/>
            <a:t>Indemnifier</a:t>
          </a:r>
          <a:endParaRPr lang="en-US" sz="3900" kern="1200" dirty="0"/>
        </a:p>
      </dsp:txBody>
      <dsp:txXfrm>
        <a:off x="37" y="28934"/>
        <a:ext cx="3596320" cy="1359696"/>
      </dsp:txXfrm>
    </dsp:sp>
    <dsp:sp modelId="{DD43969F-B552-4CCA-B96F-3AD8C5A3C27C}">
      <dsp:nvSpPr>
        <dsp:cNvPr id="0" name=""/>
        <dsp:cNvSpPr/>
      </dsp:nvSpPr>
      <dsp:spPr>
        <a:xfrm>
          <a:off x="37" y="1388630"/>
          <a:ext cx="3596320" cy="414503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8026" tIns="208026" rIns="277368" bIns="312039" numCol="1" spcCol="1270" anchor="t" anchorCtr="0">
          <a:noAutofit/>
        </a:bodyPr>
        <a:lstStyle/>
        <a:p>
          <a:pPr marL="285750" lvl="1" indent="-285750" algn="l" defTabSz="1733550">
            <a:lnSpc>
              <a:spcPct val="90000"/>
            </a:lnSpc>
            <a:spcBef>
              <a:spcPct val="0"/>
            </a:spcBef>
            <a:spcAft>
              <a:spcPct val="15000"/>
            </a:spcAft>
            <a:buChar char="••"/>
          </a:pPr>
          <a:r>
            <a:rPr lang="en-US" sz="3900" kern="1200" dirty="0" smtClean="0"/>
            <a:t>The person who promise to cover loss is called as Indemnifier</a:t>
          </a:r>
          <a:endParaRPr lang="en-US" sz="3900" kern="1200" dirty="0"/>
        </a:p>
      </dsp:txBody>
      <dsp:txXfrm>
        <a:off x="37" y="1388630"/>
        <a:ext cx="3596320" cy="4145035"/>
      </dsp:txXfrm>
    </dsp:sp>
    <dsp:sp modelId="{38876CB5-9830-4C9D-95B7-517337716E8B}">
      <dsp:nvSpPr>
        <dsp:cNvPr id="0" name=""/>
        <dsp:cNvSpPr/>
      </dsp:nvSpPr>
      <dsp:spPr>
        <a:xfrm>
          <a:off x="4099842" y="28934"/>
          <a:ext cx="3596320" cy="1359696"/>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7368" tIns="158496" rIns="277368" bIns="158496" numCol="1" spcCol="1270" anchor="ctr" anchorCtr="0">
          <a:noAutofit/>
        </a:bodyPr>
        <a:lstStyle/>
        <a:p>
          <a:pPr lvl="0" algn="ctr" defTabSz="1733550">
            <a:lnSpc>
              <a:spcPct val="90000"/>
            </a:lnSpc>
            <a:spcBef>
              <a:spcPct val="0"/>
            </a:spcBef>
            <a:spcAft>
              <a:spcPct val="35000"/>
            </a:spcAft>
          </a:pPr>
          <a:r>
            <a:rPr lang="en-US" sz="3900" kern="1200" dirty="0" smtClean="0"/>
            <a:t>Indemnity Holder</a:t>
          </a:r>
          <a:endParaRPr lang="en-US" sz="3900" kern="1200" dirty="0"/>
        </a:p>
      </dsp:txBody>
      <dsp:txXfrm>
        <a:off x="4099842" y="28934"/>
        <a:ext cx="3596320" cy="1359696"/>
      </dsp:txXfrm>
    </dsp:sp>
    <dsp:sp modelId="{6B39731E-DC3A-4420-AF1C-E718F80A414C}">
      <dsp:nvSpPr>
        <dsp:cNvPr id="0" name=""/>
        <dsp:cNvSpPr/>
      </dsp:nvSpPr>
      <dsp:spPr>
        <a:xfrm>
          <a:off x="4040503" y="1297149"/>
          <a:ext cx="3596320" cy="414503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8026" tIns="208026" rIns="277368" bIns="312039" numCol="1" spcCol="1270" anchor="t" anchorCtr="0">
          <a:noAutofit/>
        </a:bodyPr>
        <a:lstStyle/>
        <a:p>
          <a:pPr marL="285750" lvl="1" indent="-285750" algn="l" defTabSz="1733550">
            <a:lnSpc>
              <a:spcPct val="90000"/>
            </a:lnSpc>
            <a:spcBef>
              <a:spcPct val="0"/>
            </a:spcBef>
            <a:spcAft>
              <a:spcPct val="15000"/>
            </a:spcAft>
            <a:buChar char="••"/>
          </a:pPr>
          <a:r>
            <a:rPr lang="en-US" sz="3900" kern="1200" dirty="0" smtClean="0"/>
            <a:t>The person whose loss is to be compensated is call as Indemnity holder</a:t>
          </a:r>
          <a:endParaRPr lang="en-US" sz="3900" kern="1200" dirty="0"/>
        </a:p>
      </dsp:txBody>
      <dsp:txXfrm>
        <a:off x="4040503" y="1297149"/>
        <a:ext cx="3596320" cy="41450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259BF1-F445-4DF2-9485-DA6BC4387475}">
      <dsp:nvSpPr>
        <dsp:cNvPr id="0" name=""/>
        <dsp:cNvSpPr/>
      </dsp:nvSpPr>
      <dsp:spPr>
        <a:xfrm>
          <a:off x="744" y="0"/>
          <a:ext cx="1934765" cy="40640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3500" kern="1200" dirty="0" smtClean="0"/>
            <a:t>Surety</a:t>
          </a:r>
          <a:endParaRPr lang="en-US" sz="3500" kern="1200" dirty="0"/>
        </a:p>
      </dsp:txBody>
      <dsp:txXfrm>
        <a:off x="744" y="0"/>
        <a:ext cx="1934765" cy="1219200"/>
      </dsp:txXfrm>
    </dsp:sp>
    <dsp:sp modelId="{6D101A84-ECB3-47F5-A6E0-BA08FFD852D3}">
      <dsp:nvSpPr>
        <dsp:cNvPr id="0" name=""/>
        <dsp:cNvSpPr/>
      </dsp:nvSpPr>
      <dsp:spPr>
        <a:xfrm>
          <a:off x="194220" y="1219200"/>
          <a:ext cx="1547812" cy="26416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040" tIns="49530" rIns="66040" bIns="49530" numCol="1" spcCol="1270" anchor="ctr" anchorCtr="0">
          <a:noAutofit/>
        </a:bodyPr>
        <a:lstStyle/>
        <a:p>
          <a:pPr lvl="0" algn="ctr" defTabSz="1155700">
            <a:lnSpc>
              <a:spcPct val="90000"/>
            </a:lnSpc>
            <a:spcBef>
              <a:spcPct val="0"/>
            </a:spcBef>
            <a:spcAft>
              <a:spcPct val="35000"/>
            </a:spcAft>
          </a:pPr>
          <a:r>
            <a:rPr lang="en-US" sz="2600" kern="1200" dirty="0" smtClean="0"/>
            <a:t>The Person who gives guarantee </a:t>
          </a:r>
          <a:endParaRPr lang="en-US" sz="2600" kern="1200" dirty="0"/>
        </a:p>
      </dsp:txBody>
      <dsp:txXfrm>
        <a:off x="239554" y="1264534"/>
        <a:ext cx="1457144" cy="2550932"/>
      </dsp:txXfrm>
    </dsp:sp>
    <dsp:sp modelId="{387E063A-5681-4E73-B19C-E44BEB63DCB0}">
      <dsp:nvSpPr>
        <dsp:cNvPr id="0" name=""/>
        <dsp:cNvSpPr/>
      </dsp:nvSpPr>
      <dsp:spPr>
        <a:xfrm>
          <a:off x="2080617" y="0"/>
          <a:ext cx="1934765" cy="40640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3500" kern="1200" dirty="0" smtClean="0"/>
            <a:t>Principal Debtor</a:t>
          </a:r>
          <a:endParaRPr lang="en-US" sz="3500" kern="1200" dirty="0"/>
        </a:p>
      </dsp:txBody>
      <dsp:txXfrm>
        <a:off x="2080617" y="0"/>
        <a:ext cx="1934765" cy="1219200"/>
      </dsp:txXfrm>
    </dsp:sp>
    <dsp:sp modelId="{E9D2A290-467E-4FA4-AE44-610BEB2A9633}">
      <dsp:nvSpPr>
        <dsp:cNvPr id="0" name=""/>
        <dsp:cNvSpPr/>
      </dsp:nvSpPr>
      <dsp:spPr>
        <a:xfrm>
          <a:off x="2274093" y="1219200"/>
          <a:ext cx="1547812" cy="26416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040" tIns="49530" rIns="66040" bIns="49530" numCol="1" spcCol="1270" anchor="ctr" anchorCtr="0">
          <a:noAutofit/>
        </a:bodyPr>
        <a:lstStyle/>
        <a:p>
          <a:pPr lvl="0" algn="ctr" defTabSz="1155700">
            <a:lnSpc>
              <a:spcPct val="90000"/>
            </a:lnSpc>
            <a:spcBef>
              <a:spcPct val="0"/>
            </a:spcBef>
            <a:spcAft>
              <a:spcPct val="35000"/>
            </a:spcAft>
          </a:pPr>
          <a:r>
            <a:rPr lang="en-US" sz="2600" kern="1200" dirty="0" smtClean="0"/>
            <a:t>The Person for whom the guarantee is given</a:t>
          </a:r>
          <a:endParaRPr lang="en-US" sz="2600" kern="1200" dirty="0"/>
        </a:p>
      </dsp:txBody>
      <dsp:txXfrm>
        <a:off x="2319427" y="1264534"/>
        <a:ext cx="1457144" cy="2550932"/>
      </dsp:txXfrm>
    </dsp:sp>
    <dsp:sp modelId="{B7DAB358-81EA-421D-8AD2-7709FCD76C05}">
      <dsp:nvSpPr>
        <dsp:cNvPr id="0" name=""/>
        <dsp:cNvSpPr/>
      </dsp:nvSpPr>
      <dsp:spPr>
        <a:xfrm>
          <a:off x="4160490" y="0"/>
          <a:ext cx="1934765" cy="40640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3500" kern="1200" dirty="0" smtClean="0"/>
            <a:t>Creditor</a:t>
          </a:r>
          <a:endParaRPr lang="en-US" sz="3500" kern="1200" dirty="0"/>
        </a:p>
      </dsp:txBody>
      <dsp:txXfrm>
        <a:off x="4160490" y="0"/>
        <a:ext cx="1934765" cy="1219200"/>
      </dsp:txXfrm>
    </dsp:sp>
    <dsp:sp modelId="{636F3F87-CC93-401F-ABC2-175823C486C0}">
      <dsp:nvSpPr>
        <dsp:cNvPr id="0" name=""/>
        <dsp:cNvSpPr/>
      </dsp:nvSpPr>
      <dsp:spPr>
        <a:xfrm>
          <a:off x="4353966" y="1219200"/>
          <a:ext cx="1547812" cy="26416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040" tIns="49530" rIns="66040" bIns="49530" numCol="1" spcCol="1270" anchor="ctr" anchorCtr="0">
          <a:noAutofit/>
        </a:bodyPr>
        <a:lstStyle/>
        <a:p>
          <a:pPr lvl="0" algn="ctr" defTabSz="1155700">
            <a:lnSpc>
              <a:spcPct val="90000"/>
            </a:lnSpc>
            <a:spcBef>
              <a:spcPct val="0"/>
            </a:spcBef>
            <a:spcAft>
              <a:spcPct val="35000"/>
            </a:spcAft>
          </a:pPr>
          <a:r>
            <a:rPr lang="en-US" sz="2600" kern="1200" dirty="0" smtClean="0"/>
            <a:t>The person to whom the guarantee is given  </a:t>
          </a:r>
          <a:endParaRPr lang="en-US" sz="2600" kern="1200" dirty="0"/>
        </a:p>
      </dsp:txBody>
      <dsp:txXfrm>
        <a:off x="4399300" y="1264534"/>
        <a:ext cx="1457144" cy="255093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79C12F-6450-45E9-A205-E31F2512C0E4}">
      <dsp:nvSpPr>
        <dsp:cNvPr id="0" name=""/>
        <dsp:cNvSpPr/>
      </dsp:nvSpPr>
      <dsp:spPr>
        <a:xfrm>
          <a:off x="133487" y="0"/>
          <a:ext cx="2317341" cy="104241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50800" rIns="76200" bIns="50800" numCol="1" spcCol="1270" anchor="ctr" anchorCtr="0">
          <a:noAutofit/>
        </a:bodyPr>
        <a:lstStyle/>
        <a:p>
          <a:pPr lvl="0" algn="ctr" defTabSz="1778000">
            <a:lnSpc>
              <a:spcPct val="90000"/>
            </a:lnSpc>
            <a:spcBef>
              <a:spcPct val="0"/>
            </a:spcBef>
            <a:spcAft>
              <a:spcPct val="35000"/>
            </a:spcAft>
          </a:pPr>
          <a:r>
            <a:rPr lang="en-US" sz="4000" kern="1200" dirty="0" smtClean="0"/>
            <a:t>Against Creditor</a:t>
          </a:r>
          <a:endParaRPr lang="en-US" sz="4000" kern="1200" dirty="0"/>
        </a:p>
      </dsp:txBody>
      <dsp:txXfrm>
        <a:off x="164018" y="30531"/>
        <a:ext cx="2256279" cy="981348"/>
      </dsp:txXfrm>
    </dsp:sp>
    <dsp:sp modelId="{61DCD300-B7AC-488D-B15E-95C3CD26D6E8}">
      <dsp:nvSpPr>
        <dsp:cNvPr id="0" name=""/>
        <dsp:cNvSpPr/>
      </dsp:nvSpPr>
      <dsp:spPr>
        <a:xfrm>
          <a:off x="365221" y="1042410"/>
          <a:ext cx="100473" cy="767722"/>
        </a:xfrm>
        <a:custGeom>
          <a:avLst/>
          <a:gdLst/>
          <a:ahLst/>
          <a:cxnLst/>
          <a:rect l="0" t="0" r="0" b="0"/>
          <a:pathLst>
            <a:path>
              <a:moveTo>
                <a:pt x="0" y="0"/>
              </a:moveTo>
              <a:lnTo>
                <a:pt x="0" y="767722"/>
              </a:lnTo>
              <a:lnTo>
                <a:pt x="100473" y="76772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E5A7B7-4801-45F4-81E1-28AEEEFBC7C9}">
      <dsp:nvSpPr>
        <dsp:cNvPr id="0" name=""/>
        <dsp:cNvSpPr/>
      </dsp:nvSpPr>
      <dsp:spPr>
        <a:xfrm>
          <a:off x="465695" y="1596298"/>
          <a:ext cx="2111473" cy="42766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en-US" sz="3200" kern="1200" dirty="0" smtClean="0"/>
            <a:t>to Security</a:t>
          </a:r>
          <a:endParaRPr lang="en-US" sz="3200" kern="1200" dirty="0"/>
        </a:p>
      </dsp:txBody>
      <dsp:txXfrm>
        <a:off x="478221" y="1608824"/>
        <a:ext cx="2086421" cy="402617"/>
      </dsp:txXfrm>
    </dsp:sp>
    <dsp:sp modelId="{4A65F0A1-4C9C-4F1F-9AF8-AF7760A2CAB9}">
      <dsp:nvSpPr>
        <dsp:cNvPr id="0" name=""/>
        <dsp:cNvSpPr/>
      </dsp:nvSpPr>
      <dsp:spPr>
        <a:xfrm>
          <a:off x="365221" y="1042410"/>
          <a:ext cx="100473" cy="1518331"/>
        </a:xfrm>
        <a:custGeom>
          <a:avLst/>
          <a:gdLst/>
          <a:ahLst/>
          <a:cxnLst/>
          <a:rect l="0" t="0" r="0" b="0"/>
          <a:pathLst>
            <a:path>
              <a:moveTo>
                <a:pt x="0" y="0"/>
              </a:moveTo>
              <a:lnTo>
                <a:pt x="0" y="1518331"/>
              </a:lnTo>
              <a:lnTo>
                <a:pt x="100473" y="151833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9372DC-DB6C-4A0B-A8DA-DD434FC22A0A}">
      <dsp:nvSpPr>
        <dsp:cNvPr id="0" name=""/>
        <dsp:cNvSpPr/>
      </dsp:nvSpPr>
      <dsp:spPr>
        <a:xfrm>
          <a:off x="465695" y="2284570"/>
          <a:ext cx="2138126" cy="5523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en-US" sz="3200" kern="1200" dirty="0" smtClean="0"/>
            <a:t>to set off</a:t>
          </a:r>
          <a:endParaRPr lang="en-US" sz="3200" kern="1200" dirty="0"/>
        </a:p>
      </dsp:txBody>
      <dsp:txXfrm>
        <a:off x="481873" y="2300748"/>
        <a:ext cx="2105770" cy="519986"/>
      </dsp:txXfrm>
    </dsp:sp>
    <dsp:sp modelId="{93D777C6-949B-4030-A9D6-8BD8A516D307}">
      <dsp:nvSpPr>
        <dsp:cNvPr id="0" name=""/>
        <dsp:cNvSpPr/>
      </dsp:nvSpPr>
      <dsp:spPr>
        <a:xfrm>
          <a:off x="365221" y="1042410"/>
          <a:ext cx="100473" cy="2344587"/>
        </a:xfrm>
        <a:custGeom>
          <a:avLst/>
          <a:gdLst/>
          <a:ahLst/>
          <a:cxnLst/>
          <a:rect l="0" t="0" r="0" b="0"/>
          <a:pathLst>
            <a:path>
              <a:moveTo>
                <a:pt x="0" y="0"/>
              </a:moveTo>
              <a:lnTo>
                <a:pt x="0" y="2344587"/>
              </a:lnTo>
              <a:lnTo>
                <a:pt x="100473" y="234458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6DFB9D-B760-47F3-BDE2-422F83A47349}">
      <dsp:nvSpPr>
        <dsp:cNvPr id="0" name=""/>
        <dsp:cNvSpPr/>
      </dsp:nvSpPr>
      <dsp:spPr>
        <a:xfrm>
          <a:off x="465695" y="3097515"/>
          <a:ext cx="2479736" cy="57896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en-US" sz="2800" kern="1200" dirty="0" smtClean="0"/>
            <a:t>to exoneration </a:t>
          </a:r>
          <a:endParaRPr lang="en-US" sz="2800" kern="1200" dirty="0"/>
        </a:p>
      </dsp:txBody>
      <dsp:txXfrm>
        <a:off x="482652" y="3114472"/>
        <a:ext cx="2445822" cy="545051"/>
      </dsp:txXfrm>
    </dsp:sp>
    <dsp:sp modelId="{FB82DA0F-D2E7-4DA2-BC8D-1E0EB0AE95C1}">
      <dsp:nvSpPr>
        <dsp:cNvPr id="0" name=""/>
        <dsp:cNvSpPr/>
      </dsp:nvSpPr>
      <dsp:spPr>
        <a:xfrm>
          <a:off x="3098374" y="0"/>
          <a:ext cx="2084821" cy="136414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endParaRPr lang="en-US" sz="2000" kern="1200" dirty="0" smtClean="0"/>
        </a:p>
        <a:p>
          <a:pPr lvl="0" algn="ctr" defTabSz="889000">
            <a:lnSpc>
              <a:spcPct val="90000"/>
            </a:lnSpc>
            <a:spcBef>
              <a:spcPct val="0"/>
            </a:spcBef>
            <a:spcAft>
              <a:spcPct val="35000"/>
            </a:spcAft>
          </a:pPr>
          <a:r>
            <a:rPr lang="en-US" sz="2400" kern="1200" dirty="0" smtClean="0"/>
            <a:t>Against Principal Debtor</a:t>
          </a:r>
          <a:endParaRPr lang="en-US" sz="2400" kern="1200" dirty="0"/>
        </a:p>
      </dsp:txBody>
      <dsp:txXfrm>
        <a:off x="3138328" y="39954"/>
        <a:ext cx="2004913" cy="1284232"/>
      </dsp:txXfrm>
    </dsp:sp>
    <dsp:sp modelId="{438B9EF6-91C9-4607-B9B4-04A3A08DDD9B}">
      <dsp:nvSpPr>
        <dsp:cNvPr id="0" name=""/>
        <dsp:cNvSpPr/>
      </dsp:nvSpPr>
      <dsp:spPr>
        <a:xfrm>
          <a:off x="3306856" y="1364140"/>
          <a:ext cx="208482" cy="1387524"/>
        </a:xfrm>
        <a:custGeom>
          <a:avLst/>
          <a:gdLst/>
          <a:ahLst/>
          <a:cxnLst/>
          <a:rect l="0" t="0" r="0" b="0"/>
          <a:pathLst>
            <a:path>
              <a:moveTo>
                <a:pt x="0" y="0"/>
              </a:moveTo>
              <a:lnTo>
                <a:pt x="0" y="1387524"/>
              </a:lnTo>
              <a:lnTo>
                <a:pt x="208482" y="138752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0B790E-1544-452A-BD58-A281C1755C14}">
      <dsp:nvSpPr>
        <dsp:cNvPr id="0" name=""/>
        <dsp:cNvSpPr/>
      </dsp:nvSpPr>
      <dsp:spPr>
        <a:xfrm>
          <a:off x="3515338" y="1918028"/>
          <a:ext cx="3934775" cy="166727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en-US" sz="2800" kern="1200" dirty="0" smtClean="0"/>
            <a:t>Right of Subrogation            (Obtain all rights like creditor if paid debt of principal debtor) </a:t>
          </a:r>
          <a:endParaRPr lang="en-US" sz="2800" kern="1200" dirty="0"/>
        </a:p>
      </dsp:txBody>
      <dsp:txXfrm>
        <a:off x="3564171" y="1966861"/>
        <a:ext cx="3837109" cy="1569607"/>
      </dsp:txXfrm>
    </dsp:sp>
    <dsp:sp modelId="{50E895C2-6344-412E-9959-92B6174F93F9}">
      <dsp:nvSpPr>
        <dsp:cNvPr id="0" name=""/>
        <dsp:cNvSpPr/>
      </dsp:nvSpPr>
      <dsp:spPr>
        <a:xfrm>
          <a:off x="3306856" y="1364140"/>
          <a:ext cx="208482" cy="3121293"/>
        </a:xfrm>
        <a:custGeom>
          <a:avLst/>
          <a:gdLst/>
          <a:ahLst/>
          <a:cxnLst/>
          <a:rect l="0" t="0" r="0" b="0"/>
          <a:pathLst>
            <a:path>
              <a:moveTo>
                <a:pt x="0" y="0"/>
              </a:moveTo>
              <a:lnTo>
                <a:pt x="0" y="3121293"/>
              </a:lnTo>
              <a:lnTo>
                <a:pt x="208482" y="312129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9C64B1-CBFC-47D1-A994-ABC85EE7310C}">
      <dsp:nvSpPr>
        <dsp:cNvPr id="0" name=""/>
        <dsp:cNvSpPr/>
      </dsp:nvSpPr>
      <dsp:spPr>
        <a:xfrm>
          <a:off x="3515338" y="3964228"/>
          <a:ext cx="3905287" cy="104241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en-US" sz="2800" kern="1200" dirty="0" smtClean="0"/>
            <a:t>Right to claim Indemnity</a:t>
          </a:r>
          <a:endParaRPr lang="en-US" sz="2800" kern="1200" dirty="0"/>
        </a:p>
      </dsp:txBody>
      <dsp:txXfrm>
        <a:off x="3545869" y="3994759"/>
        <a:ext cx="3844225" cy="981348"/>
      </dsp:txXfrm>
    </dsp:sp>
    <dsp:sp modelId="{F0D14840-B29F-4D5D-B983-D0FD01E65E62}">
      <dsp:nvSpPr>
        <dsp:cNvPr id="0" name=""/>
        <dsp:cNvSpPr/>
      </dsp:nvSpPr>
      <dsp:spPr>
        <a:xfrm>
          <a:off x="5704401" y="0"/>
          <a:ext cx="2084821" cy="104241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055" tIns="39370" rIns="59055" bIns="39370" numCol="1" spcCol="1270" anchor="ctr" anchorCtr="0">
          <a:noAutofit/>
        </a:bodyPr>
        <a:lstStyle/>
        <a:p>
          <a:pPr lvl="0" algn="ctr" defTabSz="1377950">
            <a:lnSpc>
              <a:spcPct val="90000"/>
            </a:lnSpc>
            <a:spcBef>
              <a:spcPct val="0"/>
            </a:spcBef>
            <a:spcAft>
              <a:spcPct val="35000"/>
            </a:spcAft>
          </a:pPr>
          <a:r>
            <a:rPr lang="en-US" sz="3100" kern="1200" dirty="0" smtClean="0"/>
            <a:t>Against            Co-sureties </a:t>
          </a:r>
          <a:endParaRPr lang="en-US" sz="3100" kern="1200" dirty="0"/>
        </a:p>
      </dsp:txBody>
      <dsp:txXfrm>
        <a:off x="5734932" y="30531"/>
        <a:ext cx="2023759" cy="98134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B854A9-1509-4314-B8CA-9EFF0F648DDC}">
      <dsp:nvSpPr>
        <dsp:cNvPr id="0" name=""/>
        <dsp:cNvSpPr/>
      </dsp:nvSpPr>
      <dsp:spPr>
        <a:xfrm>
          <a:off x="2370953" y="2678"/>
          <a:ext cx="5401438" cy="2491382"/>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t" anchorCtr="0">
          <a:noAutofit/>
        </a:bodyPr>
        <a:lstStyle/>
        <a:p>
          <a:pPr marL="285750" lvl="1" indent="-285750" algn="l" defTabSz="1244600">
            <a:lnSpc>
              <a:spcPct val="90000"/>
            </a:lnSpc>
            <a:spcBef>
              <a:spcPct val="0"/>
            </a:spcBef>
            <a:spcAft>
              <a:spcPct val="15000"/>
            </a:spcAft>
            <a:buChar char="••"/>
          </a:pPr>
          <a:r>
            <a:rPr lang="en-US" sz="2800" kern="1200" dirty="0" smtClean="0"/>
            <a:t>The person who transfer his goods to bailee for specific purpose</a:t>
          </a:r>
          <a:endParaRPr lang="en-US" sz="2800" kern="1200" dirty="0"/>
        </a:p>
        <a:p>
          <a:pPr marL="285750" lvl="1" indent="-285750" algn="l" defTabSz="1244600">
            <a:lnSpc>
              <a:spcPct val="90000"/>
            </a:lnSpc>
            <a:spcBef>
              <a:spcPct val="0"/>
            </a:spcBef>
            <a:spcAft>
              <a:spcPct val="15000"/>
            </a:spcAft>
            <a:buChar char="••"/>
          </a:pPr>
          <a:r>
            <a:rPr lang="en-US" sz="2800" kern="1200" dirty="0" smtClean="0"/>
            <a:t>Ex. Car owner, Cloth owner</a:t>
          </a:r>
          <a:endParaRPr lang="en-US" sz="2800" kern="1200" dirty="0"/>
        </a:p>
      </dsp:txBody>
      <dsp:txXfrm>
        <a:off x="2370953" y="314101"/>
        <a:ext cx="4467170" cy="1868536"/>
      </dsp:txXfrm>
    </dsp:sp>
    <dsp:sp modelId="{13549435-1412-436C-8154-A8066D64E796}">
      <dsp:nvSpPr>
        <dsp:cNvPr id="0" name=""/>
        <dsp:cNvSpPr/>
      </dsp:nvSpPr>
      <dsp:spPr>
        <a:xfrm>
          <a:off x="19057" y="493780"/>
          <a:ext cx="2351895" cy="15091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99060" rIns="198120" bIns="99060" numCol="1" spcCol="1270" anchor="ctr" anchorCtr="0">
          <a:noAutofit/>
        </a:bodyPr>
        <a:lstStyle/>
        <a:p>
          <a:pPr lvl="0" algn="ctr" defTabSz="2311400">
            <a:lnSpc>
              <a:spcPct val="90000"/>
            </a:lnSpc>
            <a:spcBef>
              <a:spcPct val="0"/>
            </a:spcBef>
            <a:spcAft>
              <a:spcPct val="35000"/>
            </a:spcAft>
          </a:pPr>
          <a:r>
            <a:rPr lang="en-US" sz="5200" kern="1200" dirty="0" smtClean="0"/>
            <a:t>Bailor</a:t>
          </a:r>
          <a:endParaRPr lang="en-US" sz="5200" kern="1200" dirty="0"/>
        </a:p>
      </dsp:txBody>
      <dsp:txXfrm>
        <a:off x="92729" y="567452"/>
        <a:ext cx="2204551" cy="1361836"/>
      </dsp:txXfrm>
    </dsp:sp>
    <dsp:sp modelId="{B273FE3A-B9B6-4B8F-B37E-9C018D60CCAA}">
      <dsp:nvSpPr>
        <dsp:cNvPr id="0" name=""/>
        <dsp:cNvSpPr/>
      </dsp:nvSpPr>
      <dsp:spPr>
        <a:xfrm>
          <a:off x="2391808" y="2743200"/>
          <a:ext cx="5220920" cy="2740521"/>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t" anchorCtr="0">
          <a:noAutofit/>
        </a:bodyPr>
        <a:lstStyle/>
        <a:p>
          <a:pPr marL="285750" lvl="1" indent="-285750" algn="l" defTabSz="1244600">
            <a:lnSpc>
              <a:spcPct val="90000"/>
            </a:lnSpc>
            <a:spcBef>
              <a:spcPct val="0"/>
            </a:spcBef>
            <a:spcAft>
              <a:spcPct val="15000"/>
            </a:spcAft>
            <a:buChar char="••"/>
          </a:pPr>
          <a:r>
            <a:rPr lang="en-US" sz="2800" kern="1200" dirty="0" smtClean="0"/>
            <a:t>The person who accepts the goods of </a:t>
          </a:r>
          <a:r>
            <a:rPr lang="en-US" sz="2800" kern="1200" dirty="0" err="1" smtClean="0"/>
            <a:t>bailor</a:t>
          </a:r>
          <a:r>
            <a:rPr lang="en-US" sz="2800" kern="1200" dirty="0" smtClean="0"/>
            <a:t> for specific propose </a:t>
          </a:r>
          <a:endParaRPr lang="en-US" sz="2800" kern="1200" dirty="0"/>
        </a:p>
        <a:p>
          <a:pPr marL="285750" lvl="1" indent="-285750" algn="l" defTabSz="1244600">
            <a:lnSpc>
              <a:spcPct val="90000"/>
            </a:lnSpc>
            <a:spcBef>
              <a:spcPct val="0"/>
            </a:spcBef>
            <a:spcAft>
              <a:spcPct val="15000"/>
            </a:spcAft>
            <a:buChar char="••"/>
          </a:pPr>
          <a:r>
            <a:rPr lang="en-US" sz="2800" kern="1200" dirty="0" smtClean="0"/>
            <a:t>Ex. Car mechanic, tailor etc.</a:t>
          </a:r>
          <a:endParaRPr lang="en-US" sz="2800" kern="1200" dirty="0"/>
        </a:p>
      </dsp:txBody>
      <dsp:txXfrm>
        <a:off x="2391808" y="3085765"/>
        <a:ext cx="4193225" cy="2055391"/>
      </dsp:txXfrm>
    </dsp:sp>
    <dsp:sp modelId="{690877AA-2E5E-4597-9F81-31C546AA4C83}">
      <dsp:nvSpPr>
        <dsp:cNvPr id="0" name=""/>
        <dsp:cNvSpPr/>
      </dsp:nvSpPr>
      <dsp:spPr>
        <a:xfrm>
          <a:off x="83633" y="3051035"/>
          <a:ext cx="2213086" cy="181701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99060" rIns="198120" bIns="99060" numCol="1" spcCol="1270" anchor="ctr" anchorCtr="0">
          <a:noAutofit/>
        </a:bodyPr>
        <a:lstStyle/>
        <a:p>
          <a:pPr lvl="0" algn="ctr" defTabSz="2311400">
            <a:lnSpc>
              <a:spcPct val="90000"/>
            </a:lnSpc>
            <a:spcBef>
              <a:spcPct val="0"/>
            </a:spcBef>
            <a:spcAft>
              <a:spcPct val="35000"/>
            </a:spcAft>
          </a:pPr>
          <a:r>
            <a:rPr lang="en-US" sz="5200" kern="1200" dirty="0" smtClean="0"/>
            <a:t>Bailee</a:t>
          </a:r>
          <a:endParaRPr lang="en-US" sz="5200" kern="1200" dirty="0"/>
        </a:p>
      </dsp:txBody>
      <dsp:txXfrm>
        <a:off x="172332" y="3139734"/>
        <a:ext cx="2035688" cy="1639617"/>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10/7/2023</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10/7/2023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10/7/2023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10/7/2023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10/7/2023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10/7/2023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10/7/2023</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10/7/2023</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10/7/2023</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10/7/2023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10/7/2023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10/7/2023</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228600"/>
            <a:ext cx="7406640" cy="457200"/>
          </a:xfrm>
        </p:spPr>
        <p:style>
          <a:lnRef idx="1">
            <a:schemeClr val="accent2"/>
          </a:lnRef>
          <a:fillRef idx="2">
            <a:schemeClr val="accent2"/>
          </a:fillRef>
          <a:effectRef idx="1">
            <a:schemeClr val="accent2"/>
          </a:effectRef>
          <a:fontRef idx="minor">
            <a:schemeClr val="dk1"/>
          </a:fontRef>
        </p:style>
        <p:txBody>
          <a:bodyPr>
            <a:noAutofit/>
          </a:bodyPr>
          <a:lstStyle/>
          <a:p>
            <a:r>
              <a:rPr lang="en-US" sz="3200" dirty="0" smtClean="0"/>
              <a:t>Chapter-III Special Contracts</a:t>
            </a:r>
            <a:endParaRPr lang="en-US" sz="3200" dirty="0"/>
          </a:p>
        </p:txBody>
      </p:sp>
      <p:sp>
        <p:nvSpPr>
          <p:cNvPr id="3" name="Subtitle 2"/>
          <p:cNvSpPr>
            <a:spLocks noGrp="1"/>
          </p:cNvSpPr>
          <p:nvPr>
            <p:ph type="subTitle" idx="1"/>
          </p:nvPr>
        </p:nvSpPr>
        <p:spPr>
          <a:xfrm>
            <a:off x="990600" y="1066800"/>
            <a:ext cx="7848600" cy="5486400"/>
          </a:xfrm>
        </p:spPr>
        <p:txBody>
          <a:bodyPr>
            <a:normAutofit/>
          </a:bodyPr>
          <a:lstStyle/>
          <a:p>
            <a:r>
              <a:rPr lang="en-US" dirty="0" smtClean="0"/>
              <a:t>Contains</a:t>
            </a:r>
          </a:p>
          <a:p>
            <a:r>
              <a:rPr lang="en-US" dirty="0" smtClean="0"/>
              <a:t>1.Contract of Indemnity</a:t>
            </a:r>
          </a:p>
          <a:p>
            <a:endParaRPr lang="en-US" dirty="0" smtClean="0"/>
          </a:p>
          <a:p>
            <a:r>
              <a:rPr lang="en-US" dirty="0" smtClean="0"/>
              <a:t>				2.Contract of Guarantee</a:t>
            </a:r>
          </a:p>
          <a:p>
            <a:endParaRPr lang="en-US" dirty="0" smtClean="0"/>
          </a:p>
          <a:p>
            <a:r>
              <a:rPr lang="en-US" dirty="0" smtClean="0"/>
              <a:t>3.Contract of Bailment</a:t>
            </a:r>
          </a:p>
          <a:p>
            <a:endParaRPr lang="en-US" dirty="0" smtClean="0"/>
          </a:p>
          <a:p>
            <a:r>
              <a:rPr lang="en-US" dirty="0" smtClean="0"/>
              <a:t>				4.Contract of Pledge</a:t>
            </a:r>
          </a:p>
          <a:p>
            <a:endParaRPr lang="en-US" dirty="0" smtClean="0"/>
          </a:p>
          <a:p>
            <a:r>
              <a:rPr lang="en-US" dirty="0" smtClean="0"/>
              <a:t> 5.Contract of Agency</a:t>
            </a:r>
          </a:p>
          <a:p>
            <a:endParaRPr lang="en-US" dirty="0"/>
          </a:p>
        </p:txBody>
      </p:sp>
      <p:pic>
        <p:nvPicPr>
          <p:cNvPr id="1026" name="Picture 2" descr="C:\Documents and Settings\Shri\Desktop\ICA\I10.jpg"/>
          <p:cNvPicPr>
            <a:picLocks noChangeAspect="1" noChangeArrowheads="1"/>
          </p:cNvPicPr>
          <p:nvPr/>
        </p:nvPicPr>
        <p:blipFill>
          <a:blip r:embed="rId2"/>
          <a:srcRect/>
          <a:stretch>
            <a:fillRect/>
          </a:stretch>
        </p:blipFill>
        <p:spPr bwMode="auto">
          <a:xfrm>
            <a:off x="5257800" y="838200"/>
            <a:ext cx="3276600" cy="1295400"/>
          </a:xfrm>
          <a:prstGeom prst="rect">
            <a:avLst/>
          </a:prstGeom>
          <a:noFill/>
        </p:spPr>
      </p:pic>
      <p:pic>
        <p:nvPicPr>
          <p:cNvPr id="4098" name="Picture 2" descr="E:\ICA\Title .jpg"/>
          <p:cNvPicPr>
            <a:picLocks noChangeAspect="1" noChangeArrowheads="1"/>
          </p:cNvPicPr>
          <p:nvPr/>
        </p:nvPicPr>
        <p:blipFill>
          <a:blip r:embed="rId3"/>
          <a:srcRect/>
          <a:stretch>
            <a:fillRect/>
          </a:stretch>
        </p:blipFill>
        <p:spPr bwMode="auto">
          <a:xfrm>
            <a:off x="1905000" y="2286000"/>
            <a:ext cx="2466975" cy="1219200"/>
          </a:xfrm>
          <a:prstGeom prst="rect">
            <a:avLst/>
          </a:prstGeom>
          <a:noFill/>
        </p:spPr>
      </p:pic>
      <p:pic>
        <p:nvPicPr>
          <p:cNvPr id="4099" name="Picture 3" descr="E:\ICA\t2.jpg"/>
          <p:cNvPicPr>
            <a:picLocks noChangeAspect="1" noChangeArrowheads="1"/>
          </p:cNvPicPr>
          <p:nvPr/>
        </p:nvPicPr>
        <p:blipFill>
          <a:blip r:embed="rId4"/>
          <a:srcRect/>
          <a:stretch>
            <a:fillRect/>
          </a:stretch>
        </p:blipFill>
        <p:spPr bwMode="auto">
          <a:xfrm>
            <a:off x="4953000" y="3429001"/>
            <a:ext cx="3276600" cy="914400"/>
          </a:xfrm>
          <a:prstGeom prst="rect">
            <a:avLst/>
          </a:prstGeom>
          <a:noFill/>
        </p:spPr>
      </p:pic>
      <p:pic>
        <p:nvPicPr>
          <p:cNvPr id="7" name="Picture 13" descr="E:\ICA\I1.jpg"/>
          <p:cNvPicPr>
            <a:picLocks noChangeAspect="1" noChangeArrowheads="1"/>
          </p:cNvPicPr>
          <p:nvPr/>
        </p:nvPicPr>
        <p:blipFill>
          <a:blip r:embed="rId5"/>
          <a:srcRect/>
          <a:stretch>
            <a:fillRect/>
          </a:stretch>
        </p:blipFill>
        <p:spPr bwMode="auto">
          <a:xfrm>
            <a:off x="4876800" y="5181600"/>
            <a:ext cx="3962400" cy="1524000"/>
          </a:xfrm>
          <a:prstGeom prst="rect">
            <a:avLst/>
          </a:prstGeom>
          <a:noFill/>
        </p:spPr>
      </p:pic>
      <p:pic>
        <p:nvPicPr>
          <p:cNvPr id="4" name="Picture 2" descr="D:\PPT IMAGES\download (1).jpg"/>
          <p:cNvPicPr>
            <a:picLocks noChangeAspect="1" noChangeArrowheads="1"/>
          </p:cNvPicPr>
          <p:nvPr/>
        </p:nvPicPr>
        <p:blipFill>
          <a:blip r:embed="rId6"/>
          <a:srcRect/>
          <a:stretch>
            <a:fillRect/>
          </a:stretch>
        </p:blipFill>
        <p:spPr bwMode="auto">
          <a:xfrm>
            <a:off x="1524000" y="3886200"/>
            <a:ext cx="3048000" cy="130492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US" dirty="0" smtClean="0"/>
              <a:t>Kinds of Guarantee</a:t>
            </a:r>
            <a:endParaRPr lang="en-US" dirty="0"/>
          </a:p>
        </p:txBody>
      </p:sp>
      <p:sp>
        <p:nvSpPr>
          <p:cNvPr id="3" name="Content Placeholder 2"/>
          <p:cNvSpPr>
            <a:spLocks noGrp="1"/>
          </p:cNvSpPr>
          <p:nvPr>
            <p:ph idx="1"/>
          </p:nvPr>
        </p:nvSpPr>
        <p:spPr>
          <a:xfrm>
            <a:off x="1143000" y="990600"/>
            <a:ext cx="7790688" cy="5257800"/>
          </a:xfrm>
        </p:spPr>
        <p:txBody>
          <a:bodyPr>
            <a:normAutofit/>
          </a:bodyPr>
          <a:lstStyle/>
          <a:p>
            <a:pPr>
              <a:buNone/>
            </a:pPr>
            <a:r>
              <a:rPr lang="en-US" b="1" dirty="0" smtClean="0"/>
              <a:t>1.Specific Guarantee</a:t>
            </a:r>
            <a:r>
              <a:rPr lang="en-US" dirty="0" smtClean="0"/>
              <a:t>-Guarantee for specific debt or for specific performance</a:t>
            </a:r>
          </a:p>
          <a:p>
            <a:pPr>
              <a:buNone/>
            </a:pPr>
            <a:r>
              <a:rPr lang="en-US" dirty="0" smtClean="0"/>
              <a:t>Ex. </a:t>
            </a:r>
            <a:r>
              <a:rPr lang="en-US" u="sng" dirty="0" smtClean="0"/>
              <a:t>Mr. A </a:t>
            </a:r>
            <a:r>
              <a:rPr lang="en-US" dirty="0" smtClean="0"/>
              <a:t>give his guarantee to </a:t>
            </a:r>
            <a:r>
              <a:rPr lang="en-US" u="sng" dirty="0" smtClean="0"/>
              <a:t>shopkeeper</a:t>
            </a:r>
            <a:r>
              <a:rPr lang="en-US" dirty="0" smtClean="0"/>
              <a:t> in favor of </a:t>
            </a:r>
            <a:r>
              <a:rPr lang="en-US" u="sng" dirty="0" smtClean="0"/>
              <a:t>Mr. B </a:t>
            </a:r>
            <a:r>
              <a:rPr lang="en-US" dirty="0" smtClean="0"/>
              <a:t>for </a:t>
            </a:r>
            <a:r>
              <a:rPr lang="en-US" u="sng" dirty="0" smtClean="0"/>
              <a:t>credit purchase of cycle</a:t>
            </a:r>
            <a:r>
              <a:rPr lang="en-US" dirty="0" smtClean="0"/>
              <a:t>. </a:t>
            </a:r>
          </a:p>
          <a:p>
            <a:pPr>
              <a:buNone/>
            </a:pPr>
            <a:r>
              <a:rPr lang="en-US" b="1" dirty="0" smtClean="0"/>
              <a:t>2.Continuing Guarantee</a:t>
            </a:r>
            <a:r>
              <a:rPr lang="en-US" dirty="0" smtClean="0"/>
              <a:t>:-Which extend to a series of transactions</a:t>
            </a:r>
          </a:p>
          <a:p>
            <a:pPr>
              <a:buNone/>
            </a:pPr>
            <a:r>
              <a:rPr lang="en-US" dirty="0" smtClean="0"/>
              <a:t>Ex-</a:t>
            </a:r>
            <a:r>
              <a:rPr lang="en-US" u="sng" dirty="0" smtClean="0"/>
              <a:t>One retailer </a:t>
            </a:r>
            <a:r>
              <a:rPr lang="en-US" dirty="0" smtClean="0"/>
              <a:t>extend his guarantee </a:t>
            </a:r>
            <a:r>
              <a:rPr lang="en-US" u="sng" dirty="0" smtClean="0"/>
              <a:t>in favor of another retailer</a:t>
            </a:r>
            <a:r>
              <a:rPr lang="en-US" dirty="0" smtClean="0"/>
              <a:t> at </a:t>
            </a:r>
            <a:r>
              <a:rPr lang="en-US" u="sng" dirty="0" smtClean="0"/>
              <a:t>Wholesaler </a:t>
            </a:r>
            <a:r>
              <a:rPr lang="en-US" dirty="0" smtClean="0"/>
              <a:t>for anytime purchase.</a:t>
            </a:r>
            <a:endParaRPr lang="en-US" u="sn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7498080" cy="868362"/>
          </a:xfrm>
        </p:spPr>
        <p:style>
          <a:lnRef idx="1">
            <a:schemeClr val="accent1"/>
          </a:lnRef>
          <a:fillRef idx="2">
            <a:schemeClr val="accent1"/>
          </a:fillRef>
          <a:effectRef idx="1">
            <a:schemeClr val="accent1"/>
          </a:effectRef>
          <a:fontRef idx="minor">
            <a:schemeClr val="dk1"/>
          </a:fontRef>
        </p:style>
        <p:txBody>
          <a:bodyPr/>
          <a:lstStyle/>
          <a:p>
            <a:r>
              <a:rPr lang="en-US" dirty="0" smtClean="0"/>
              <a:t>Rights of Surety </a:t>
            </a:r>
            <a:endParaRPr lang="en-US" dirty="0"/>
          </a:p>
        </p:txBody>
      </p:sp>
      <p:graphicFrame>
        <p:nvGraphicFramePr>
          <p:cNvPr id="4" name="Content Placeholder 3"/>
          <p:cNvGraphicFramePr>
            <a:graphicFrameLocks noGrp="1"/>
          </p:cNvGraphicFramePr>
          <p:nvPr>
            <p:ph idx="1"/>
          </p:nvPr>
        </p:nvGraphicFramePr>
        <p:xfrm>
          <a:off x="1143000" y="1066800"/>
          <a:ext cx="779145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4279392" cy="715962"/>
          </a:xfrm>
        </p:spPr>
        <p:style>
          <a:lnRef idx="1">
            <a:schemeClr val="accent1"/>
          </a:lnRef>
          <a:fillRef idx="2">
            <a:schemeClr val="accent1"/>
          </a:fillRef>
          <a:effectRef idx="1">
            <a:schemeClr val="accent1"/>
          </a:effectRef>
          <a:fontRef idx="minor">
            <a:schemeClr val="dk1"/>
          </a:fontRef>
        </p:style>
        <p:txBody>
          <a:bodyPr>
            <a:normAutofit/>
          </a:bodyPr>
          <a:lstStyle/>
          <a:p>
            <a:r>
              <a:rPr lang="en-US" sz="3200" dirty="0" smtClean="0"/>
              <a:t>Discharge of Surety</a:t>
            </a:r>
            <a:endParaRPr lang="en-US" sz="3200" dirty="0"/>
          </a:p>
        </p:txBody>
      </p:sp>
      <p:sp>
        <p:nvSpPr>
          <p:cNvPr id="3" name="Content Placeholder 2"/>
          <p:cNvSpPr>
            <a:spLocks noGrp="1"/>
          </p:cNvSpPr>
          <p:nvPr>
            <p:ph idx="1"/>
          </p:nvPr>
        </p:nvSpPr>
        <p:spPr>
          <a:xfrm>
            <a:off x="1143000" y="762000"/>
            <a:ext cx="7790688" cy="5715000"/>
          </a:xfrm>
        </p:spPr>
        <p:txBody>
          <a:bodyPr>
            <a:normAutofit/>
          </a:bodyPr>
          <a:lstStyle/>
          <a:p>
            <a:pPr>
              <a:buNone/>
            </a:pPr>
            <a:r>
              <a:rPr lang="en-US" dirty="0" smtClean="0"/>
              <a:t>1.Revocation by notice</a:t>
            </a:r>
          </a:p>
          <a:p>
            <a:pPr>
              <a:buNone/>
            </a:pPr>
            <a:r>
              <a:rPr lang="en-US" dirty="0" smtClean="0"/>
              <a:t>2.Revocation by death</a:t>
            </a:r>
          </a:p>
          <a:p>
            <a:pPr>
              <a:buNone/>
            </a:pPr>
            <a:r>
              <a:rPr lang="en-US" dirty="0" smtClean="0"/>
              <a:t>3.Discharge by variation terms in contract</a:t>
            </a:r>
          </a:p>
          <a:p>
            <a:pPr>
              <a:buNone/>
            </a:pPr>
            <a:r>
              <a:rPr lang="en-US" dirty="0" smtClean="0"/>
              <a:t>4.Release or discharge of principal debtor</a:t>
            </a:r>
          </a:p>
          <a:p>
            <a:pPr>
              <a:buNone/>
            </a:pPr>
            <a:r>
              <a:rPr lang="en-US" dirty="0" smtClean="0"/>
              <a:t>5.Discharge due to compromise or extension of time  </a:t>
            </a:r>
          </a:p>
          <a:p>
            <a:pPr>
              <a:buNone/>
            </a:pPr>
            <a:r>
              <a:rPr lang="en-US" dirty="0" smtClean="0"/>
              <a:t>  (creditor accept less amount to cover loan) </a:t>
            </a:r>
          </a:p>
          <a:p>
            <a:pPr>
              <a:buNone/>
            </a:pPr>
            <a:r>
              <a:rPr lang="en-US" dirty="0" smtClean="0"/>
              <a:t>6.By creditor’s action or omission</a:t>
            </a:r>
          </a:p>
          <a:p>
            <a:pPr>
              <a:buNone/>
            </a:pPr>
            <a:r>
              <a:rPr lang="en-US" dirty="0" smtClean="0"/>
              <a:t>7.If the creditor loosing its security.</a:t>
            </a:r>
          </a:p>
          <a:p>
            <a:pPr>
              <a:buNone/>
            </a:pPr>
            <a:r>
              <a:rPr lang="en-US" dirty="0" smtClean="0"/>
              <a:t>8.By concealment or misrepresentation.</a:t>
            </a:r>
          </a:p>
          <a:p>
            <a:pPr>
              <a:buNone/>
            </a:pPr>
            <a:endParaRPr lang="en-US" dirty="0" smtClean="0"/>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498080" cy="411162"/>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sz="4000" dirty="0" smtClean="0"/>
              <a:t/>
            </a:r>
            <a:br>
              <a:rPr lang="en-US" sz="4000" dirty="0" smtClean="0"/>
            </a:br>
            <a:r>
              <a:rPr lang="en-US" sz="3100" dirty="0" smtClean="0"/>
              <a:t>Difference between indemnity and Guarantee</a:t>
            </a:r>
            <a:r>
              <a:rPr lang="en-US" dirty="0" smtClean="0"/>
              <a:t/>
            </a:r>
            <a:br>
              <a:rPr lang="en-US" dirty="0" smtClean="0"/>
            </a:br>
            <a:endParaRPr lang="en-US" dirty="0"/>
          </a:p>
        </p:txBody>
      </p:sp>
      <p:graphicFrame>
        <p:nvGraphicFramePr>
          <p:cNvPr id="4" name="Content Placeholder 3"/>
          <p:cNvGraphicFramePr>
            <a:graphicFrameLocks noGrp="1"/>
          </p:cNvGraphicFramePr>
          <p:nvPr>
            <p:ph idx="1"/>
          </p:nvPr>
        </p:nvGraphicFramePr>
        <p:xfrm>
          <a:off x="1143000" y="761998"/>
          <a:ext cx="7715250" cy="5791201"/>
        </p:xfrm>
        <a:graphic>
          <a:graphicData uri="http://schemas.openxmlformats.org/drawingml/2006/table">
            <a:tbl>
              <a:tblPr firstRow="1" bandRow="1">
                <a:tableStyleId>{5C22544A-7EE6-4342-B048-85BDC9FD1C3A}</a:tableStyleId>
              </a:tblPr>
              <a:tblGrid>
                <a:gridCol w="1447800"/>
                <a:gridCol w="2743200"/>
                <a:gridCol w="3524250"/>
              </a:tblGrid>
              <a:tr h="717665">
                <a:tc>
                  <a:txBody>
                    <a:bodyPr/>
                    <a:lstStyle/>
                    <a:p>
                      <a:r>
                        <a:rPr lang="en-US" b="1" dirty="0" smtClean="0"/>
                        <a:t>Point of </a:t>
                      </a:r>
                    </a:p>
                    <a:p>
                      <a:r>
                        <a:rPr lang="en-US" b="1" dirty="0" smtClean="0"/>
                        <a:t>Difference</a:t>
                      </a:r>
                      <a:endParaRPr 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Indemnity </a:t>
                      </a:r>
                    </a:p>
                    <a:p>
                      <a:endParaRPr lang="en-US" b="1" dirty="0"/>
                    </a:p>
                  </a:txBody>
                  <a:tcPr/>
                </a:tc>
                <a:tc>
                  <a:txBody>
                    <a:bodyPr/>
                    <a:lstStyle/>
                    <a:p>
                      <a:r>
                        <a:rPr lang="en-US" b="1" dirty="0" smtClean="0"/>
                        <a:t>Guarantee</a:t>
                      </a:r>
                      <a:endParaRPr lang="en-US" b="1" dirty="0"/>
                    </a:p>
                  </a:txBody>
                  <a:tcPr/>
                </a:tc>
              </a:tr>
              <a:tr h="836391">
                <a:tc>
                  <a:txBody>
                    <a:bodyPr/>
                    <a:lstStyle/>
                    <a:p>
                      <a:r>
                        <a:rPr lang="en-US" dirty="0" smtClean="0"/>
                        <a:t>Purpose </a:t>
                      </a:r>
                      <a:r>
                        <a:rPr lang="en-US" baseline="0" dirty="0" smtClean="0"/>
                        <a:t>of </a:t>
                      </a:r>
                    </a:p>
                    <a:p>
                      <a:r>
                        <a:rPr lang="en-US" baseline="0" dirty="0" smtClean="0"/>
                        <a:t>Contract</a:t>
                      </a:r>
                      <a:endParaRPr lang="en-US" dirty="0"/>
                    </a:p>
                  </a:txBody>
                  <a:tcPr/>
                </a:tc>
                <a:tc>
                  <a:txBody>
                    <a:bodyPr/>
                    <a:lstStyle/>
                    <a:p>
                      <a:r>
                        <a:rPr lang="en-US" dirty="0" smtClean="0"/>
                        <a:t>To cover the loss if take place</a:t>
                      </a:r>
                      <a:r>
                        <a:rPr lang="en-US" baseline="0" dirty="0" smtClean="0"/>
                        <a:t>  </a:t>
                      </a:r>
                      <a:endParaRPr lang="en-US" dirty="0"/>
                    </a:p>
                  </a:txBody>
                  <a:tcPr/>
                </a:tc>
                <a:tc>
                  <a:txBody>
                    <a:bodyPr/>
                    <a:lstStyle/>
                    <a:p>
                      <a:r>
                        <a:rPr lang="en-US" dirty="0" smtClean="0"/>
                        <a:t>For the security of the creditor</a:t>
                      </a:r>
                      <a:endParaRPr lang="en-US" dirty="0"/>
                    </a:p>
                  </a:txBody>
                  <a:tcPr/>
                </a:tc>
              </a:tr>
              <a:tr h="1085602">
                <a:tc>
                  <a:txBody>
                    <a:bodyPr/>
                    <a:lstStyle/>
                    <a:p>
                      <a:r>
                        <a:rPr lang="en-US" dirty="0" smtClean="0"/>
                        <a:t>No. of</a:t>
                      </a:r>
                      <a:r>
                        <a:rPr lang="en-US" baseline="0" dirty="0" smtClean="0"/>
                        <a:t> </a:t>
                      </a:r>
                    </a:p>
                    <a:p>
                      <a:r>
                        <a:rPr lang="en-US" baseline="0" dirty="0" smtClean="0"/>
                        <a:t>parties</a:t>
                      </a:r>
                      <a:endParaRPr lang="en-US" dirty="0"/>
                    </a:p>
                  </a:txBody>
                  <a:tcPr/>
                </a:tc>
                <a:tc>
                  <a:txBody>
                    <a:bodyPr/>
                    <a:lstStyle/>
                    <a:p>
                      <a:r>
                        <a:rPr lang="en-US" dirty="0" smtClean="0"/>
                        <a:t>Two Parties</a:t>
                      </a:r>
                    </a:p>
                    <a:p>
                      <a:r>
                        <a:rPr lang="en-US" dirty="0" smtClean="0"/>
                        <a:t>Indemnifier</a:t>
                      </a:r>
                      <a:r>
                        <a:rPr lang="en-US" baseline="0" dirty="0" smtClean="0"/>
                        <a:t> </a:t>
                      </a:r>
                    </a:p>
                    <a:p>
                      <a:r>
                        <a:rPr lang="en-US" baseline="0" dirty="0" smtClean="0"/>
                        <a:t>Indemnity holder  </a:t>
                      </a:r>
                      <a:endParaRPr lang="en-US" dirty="0"/>
                    </a:p>
                  </a:txBody>
                  <a:tcPr/>
                </a:tc>
                <a:tc>
                  <a:txBody>
                    <a:bodyPr/>
                    <a:lstStyle/>
                    <a:p>
                      <a:r>
                        <a:rPr lang="en-US" dirty="0" smtClean="0"/>
                        <a:t>Three Parties</a:t>
                      </a:r>
                    </a:p>
                    <a:p>
                      <a:r>
                        <a:rPr lang="en-US" dirty="0" smtClean="0"/>
                        <a:t>Creditor</a:t>
                      </a:r>
                    </a:p>
                    <a:p>
                      <a:r>
                        <a:rPr lang="en-US" dirty="0" smtClean="0"/>
                        <a:t>Principal Debtor Surety </a:t>
                      </a:r>
                      <a:endParaRPr lang="en-US" dirty="0"/>
                    </a:p>
                  </a:txBody>
                  <a:tcPr/>
                </a:tc>
              </a:tr>
              <a:tr h="1119004">
                <a:tc>
                  <a:txBody>
                    <a:bodyPr/>
                    <a:lstStyle/>
                    <a:p>
                      <a:r>
                        <a:rPr lang="en-US" dirty="0" smtClean="0"/>
                        <a:t>No of </a:t>
                      </a:r>
                    </a:p>
                    <a:p>
                      <a:r>
                        <a:rPr lang="en-US" dirty="0" smtClean="0"/>
                        <a:t>Contract</a:t>
                      </a:r>
                      <a:endParaRPr lang="en-US" dirty="0"/>
                    </a:p>
                  </a:txBody>
                  <a:tcPr/>
                </a:tc>
                <a:tc>
                  <a:txBody>
                    <a:bodyPr/>
                    <a:lstStyle/>
                    <a:p>
                      <a:r>
                        <a:rPr lang="en-US" dirty="0" smtClean="0"/>
                        <a:t>One  between Indemnifier</a:t>
                      </a:r>
                      <a:r>
                        <a:rPr lang="en-US" baseline="0" dirty="0" smtClean="0"/>
                        <a:t>  and </a:t>
                      </a:r>
                    </a:p>
                    <a:p>
                      <a:r>
                        <a:rPr lang="en-US" baseline="0" dirty="0" smtClean="0"/>
                        <a:t>Indemnity holder  </a:t>
                      </a:r>
                      <a:endParaRPr lang="en-US" dirty="0"/>
                    </a:p>
                  </a:txBody>
                  <a:tcPr/>
                </a:tc>
                <a:tc>
                  <a:txBody>
                    <a:bodyPr/>
                    <a:lstStyle/>
                    <a:p>
                      <a:r>
                        <a:rPr lang="en-US" dirty="0" smtClean="0"/>
                        <a:t>Three Sub contracts</a:t>
                      </a:r>
                      <a:r>
                        <a:rPr lang="en-US" baseline="0" dirty="0" smtClean="0"/>
                        <a:t> between </a:t>
                      </a:r>
                    </a:p>
                    <a:p>
                      <a:r>
                        <a:rPr lang="en-US" dirty="0" smtClean="0"/>
                        <a:t>Creditor - Principal Debtor </a:t>
                      </a:r>
                      <a:r>
                        <a:rPr lang="en-US" baseline="0" dirty="0" smtClean="0"/>
                        <a:t> and surety. </a:t>
                      </a:r>
                      <a:endParaRPr lang="en-US" dirty="0"/>
                    </a:p>
                  </a:txBody>
                  <a:tcPr/>
                </a:tc>
              </a:tr>
              <a:tr h="913535">
                <a:tc>
                  <a:txBody>
                    <a:bodyPr/>
                    <a:lstStyle/>
                    <a:p>
                      <a:r>
                        <a:rPr lang="en-US" dirty="0" smtClean="0"/>
                        <a:t>Liability </a:t>
                      </a:r>
                      <a:endParaRPr lang="en-US" dirty="0"/>
                    </a:p>
                  </a:txBody>
                  <a:tcPr/>
                </a:tc>
                <a:tc>
                  <a:txBody>
                    <a:bodyPr/>
                    <a:lstStyle/>
                    <a:p>
                      <a:r>
                        <a:rPr lang="en-US" dirty="0" smtClean="0"/>
                        <a:t>Liability of indemnifier is primary</a:t>
                      </a:r>
                      <a:endParaRPr lang="en-US" dirty="0"/>
                    </a:p>
                  </a:txBody>
                  <a:tcPr/>
                </a:tc>
                <a:tc>
                  <a:txBody>
                    <a:bodyPr/>
                    <a:lstStyle/>
                    <a:p>
                      <a:r>
                        <a:rPr lang="en-US" dirty="0" smtClean="0"/>
                        <a:t>Liability of surety in secondary</a:t>
                      </a:r>
                      <a:r>
                        <a:rPr lang="en-US" baseline="0" dirty="0" smtClean="0"/>
                        <a:t> </a:t>
                      </a:r>
                    </a:p>
                    <a:p>
                      <a:r>
                        <a:rPr lang="en-US" baseline="0" dirty="0" smtClean="0"/>
                        <a:t>It arise only if principal debtor fails</a:t>
                      </a:r>
                      <a:endParaRPr lang="en-US" dirty="0"/>
                    </a:p>
                  </a:txBody>
                  <a:tcPr/>
                </a:tc>
              </a:tr>
              <a:tr h="1119004">
                <a:tc>
                  <a:txBody>
                    <a:bodyPr/>
                    <a:lstStyle/>
                    <a:p>
                      <a:r>
                        <a:rPr lang="en-US" dirty="0" smtClean="0"/>
                        <a:t>Need of performance</a:t>
                      </a:r>
                      <a:endParaRPr lang="en-US" dirty="0"/>
                    </a:p>
                  </a:txBody>
                  <a:tcPr/>
                </a:tc>
                <a:tc>
                  <a:txBody>
                    <a:bodyPr/>
                    <a:lstStyle/>
                    <a:p>
                      <a:r>
                        <a:rPr lang="en-US" dirty="0" smtClean="0"/>
                        <a:t>Only if loss occurs</a:t>
                      </a:r>
                      <a:r>
                        <a:rPr lang="en-US" baseline="0" dirty="0" smtClean="0"/>
                        <a:t> </a:t>
                      </a:r>
                    </a:p>
                    <a:p>
                      <a:r>
                        <a:rPr lang="en-US" baseline="0" dirty="0" smtClean="0"/>
                        <a:t>(Contingent Contract) </a:t>
                      </a:r>
                      <a:endParaRPr lang="en-US" dirty="0"/>
                    </a:p>
                  </a:txBody>
                  <a:tcPr/>
                </a:tc>
                <a:tc>
                  <a:txBody>
                    <a:bodyPr/>
                    <a:lstStyle/>
                    <a:p>
                      <a:r>
                        <a:rPr lang="en-US" dirty="0" smtClean="0"/>
                        <a:t>Only if principal debtor fails to repay his liability</a:t>
                      </a:r>
                      <a:endParaRPr lang="en-US" dirty="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4800600" cy="639762"/>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US" dirty="0" smtClean="0"/>
              <a:t>Contract of Bailment</a:t>
            </a:r>
            <a:endParaRPr lang="en-US" dirty="0"/>
          </a:p>
        </p:txBody>
      </p:sp>
      <p:sp>
        <p:nvSpPr>
          <p:cNvPr id="3" name="Content Placeholder 2"/>
          <p:cNvSpPr>
            <a:spLocks noGrp="1"/>
          </p:cNvSpPr>
          <p:nvPr>
            <p:ph idx="1"/>
          </p:nvPr>
        </p:nvSpPr>
        <p:spPr>
          <a:xfrm>
            <a:off x="1112520" y="1066800"/>
            <a:ext cx="7726680" cy="4953000"/>
          </a:xfrm>
        </p:spPr>
        <p:txBody>
          <a:bodyPr/>
          <a:lstStyle/>
          <a:p>
            <a:pPr algn="just">
              <a:buNone/>
            </a:pPr>
            <a:r>
              <a:rPr lang="en-US" dirty="0" smtClean="0"/>
              <a:t>   Sec.148. “A bailment is the delivery of goods by one person to another for some purpose, upon a contract that they shall ,when the purpose is accomplished, be return or otherwise disposed off according to the directions of the person delivering them”</a:t>
            </a:r>
          </a:p>
          <a:p>
            <a:pPr>
              <a:buNone/>
            </a:pPr>
            <a:endParaRPr lang="en-US" dirty="0" smtClean="0"/>
          </a:p>
          <a:p>
            <a:pPr>
              <a:buNone/>
            </a:pPr>
            <a:endParaRPr lang="en-US" dirty="0"/>
          </a:p>
        </p:txBody>
      </p:sp>
      <p:pic>
        <p:nvPicPr>
          <p:cNvPr id="3075" name="Picture 3" descr="E:\ICA\bail1.jpg"/>
          <p:cNvPicPr>
            <a:picLocks noChangeAspect="1" noChangeArrowheads="1"/>
          </p:cNvPicPr>
          <p:nvPr/>
        </p:nvPicPr>
        <p:blipFill>
          <a:blip r:embed="rId2"/>
          <a:srcRect/>
          <a:stretch>
            <a:fillRect/>
          </a:stretch>
        </p:blipFill>
        <p:spPr bwMode="auto">
          <a:xfrm>
            <a:off x="2895600" y="4191000"/>
            <a:ext cx="5791200" cy="2200275"/>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7498080" cy="715962"/>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US" dirty="0" smtClean="0"/>
              <a:t>Characteristic/essentials of Bailment </a:t>
            </a:r>
            <a:endParaRPr lang="en-US" dirty="0"/>
          </a:p>
        </p:txBody>
      </p:sp>
      <p:sp>
        <p:nvSpPr>
          <p:cNvPr id="3" name="Content Placeholder 2"/>
          <p:cNvSpPr>
            <a:spLocks noGrp="1"/>
          </p:cNvSpPr>
          <p:nvPr>
            <p:ph idx="1"/>
          </p:nvPr>
        </p:nvSpPr>
        <p:spPr>
          <a:xfrm>
            <a:off x="1143000" y="838200"/>
            <a:ext cx="7790688" cy="5638800"/>
          </a:xfrm>
        </p:spPr>
        <p:txBody>
          <a:bodyPr/>
          <a:lstStyle/>
          <a:p>
            <a:pPr>
              <a:buNone/>
            </a:pPr>
            <a:r>
              <a:rPr lang="en-US" b="1" dirty="0" smtClean="0"/>
              <a:t>1.Subject Matter of Bailment</a:t>
            </a:r>
          </a:p>
          <a:p>
            <a:pPr>
              <a:buNone/>
            </a:pPr>
            <a:r>
              <a:rPr lang="en-US" dirty="0" smtClean="0"/>
              <a:t>Car to repair/cloth to stitch/cloth to iron</a:t>
            </a:r>
          </a:p>
          <a:p>
            <a:pPr>
              <a:buNone/>
            </a:pPr>
            <a:r>
              <a:rPr lang="en-US" b="1" dirty="0" smtClean="0"/>
              <a:t>2.Delivery of Goods</a:t>
            </a:r>
          </a:p>
          <a:p>
            <a:pPr>
              <a:buNone/>
            </a:pPr>
            <a:r>
              <a:rPr lang="en-US" dirty="0" smtClean="0"/>
              <a:t>Car at Garage/cloth to laundry etc.</a:t>
            </a:r>
          </a:p>
          <a:p>
            <a:pPr>
              <a:buNone/>
            </a:pPr>
            <a:r>
              <a:rPr lang="en-US" b="1" dirty="0" smtClean="0"/>
              <a:t>3.Purpose of Delivery</a:t>
            </a:r>
          </a:p>
          <a:p>
            <a:pPr>
              <a:buNone/>
            </a:pPr>
            <a:r>
              <a:rPr lang="en-US" dirty="0" smtClean="0"/>
              <a:t>Repair of car/ ironing of clothes etc.</a:t>
            </a:r>
          </a:p>
          <a:p>
            <a:pPr>
              <a:buNone/>
            </a:pPr>
            <a:r>
              <a:rPr lang="en-US" b="1" dirty="0" smtClean="0"/>
              <a:t>4.Return or disposal of goods </a:t>
            </a:r>
          </a:p>
          <a:p>
            <a:pPr>
              <a:buNone/>
            </a:pPr>
            <a:r>
              <a:rPr lang="en-US" dirty="0" smtClean="0"/>
              <a:t>Repaired car/stitched cloth etc.</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52400"/>
            <a:ext cx="4203192" cy="639762"/>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Parties of Bailment</a:t>
            </a:r>
            <a:endParaRPr lang="en-US" dirty="0"/>
          </a:p>
        </p:txBody>
      </p:sp>
      <p:graphicFrame>
        <p:nvGraphicFramePr>
          <p:cNvPr id="4" name="Content Placeholder 3"/>
          <p:cNvGraphicFramePr>
            <a:graphicFrameLocks noGrp="1"/>
          </p:cNvGraphicFramePr>
          <p:nvPr>
            <p:ph idx="1"/>
          </p:nvPr>
        </p:nvGraphicFramePr>
        <p:xfrm>
          <a:off x="1143000" y="990600"/>
          <a:ext cx="779145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22238"/>
            <a:ext cx="4126992" cy="868362"/>
          </a:xfrm>
        </p:spPr>
        <p:style>
          <a:lnRef idx="1">
            <a:schemeClr val="accent2"/>
          </a:lnRef>
          <a:fillRef idx="2">
            <a:schemeClr val="accent2"/>
          </a:fillRef>
          <a:effectRef idx="1">
            <a:schemeClr val="accent2"/>
          </a:effectRef>
          <a:fontRef idx="minor">
            <a:schemeClr val="dk1"/>
          </a:fontRef>
        </p:style>
        <p:txBody>
          <a:bodyPr/>
          <a:lstStyle/>
          <a:p>
            <a:r>
              <a:rPr lang="en-US" dirty="0" smtClean="0"/>
              <a:t>Types of Bailment</a:t>
            </a:r>
            <a:endParaRPr lang="en-US" dirty="0"/>
          </a:p>
        </p:txBody>
      </p:sp>
      <p:sp>
        <p:nvSpPr>
          <p:cNvPr id="3" name="Content Placeholder 2"/>
          <p:cNvSpPr>
            <a:spLocks noGrp="1"/>
          </p:cNvSpPr>
          <p:nvPr>
            <p:ph idx="1"/>
          </p:nvPr>
        </p:nvSpPr>
        <p:spPr>
          <a:xfrm>
            <a:off x="990600" y="1143000"/>
            <a:ext cx="7498080" cy="4953000"/>
          </a:xfrm>
        </p:spPr>
        <p:txBody>
          <a:bodyPr/>
          <a:lstStyle/>
          <a:p>
            <a:pPr>
              <a:buNone/>
            </a:pPr>
            <a:r>
              <a:rPr lang="en-US" dirty="0" smtClean="0"/>
              <a:t>1.Gratetious Bailment.</a:t>
            </a:r>
          </a:p>
          <a:p>
            <a:pPr>
              <a:buNone/>
            </a:pPr>
            <a:r>
              <a:rPr lang="en-US" dirty="0" smtClean="0"/>
              <a:t>If no consideration passes between bailer and bailee.(A lends his car to his friend for a journey.)</a:t>
            </a:r>
          </a:p>
          <a:p>
            <a:pPr>
              <a:buNone/>
            </a:pPr>
            <a:r>
              <a:rPr lang="en-US" dirty="0" smtClean="0"/>
              <a:t>2.Non gratuitous bailment </a:t>
            </a:r>
          </a:p>
          <a:p>
            <a:pPr>
              <a:buNone/>
            </a:pPr>
            <a:r>
              <a:rPr lang="en-US" dirty="0" smtClean="0"/>
              <a:t>(A lends his car to a customer </a:t>
            </a:r>
          </a:p>
          <a:p>
            <a:pPr>
              <a:buNone/>
            </a:pPr>
            <a:r>
              <a:rPr lang="en-US" smtClean="0"/>
              <a:t> for </a:t>
            </a:r>
            <a:r>
              <a:rPr lang="en-US" dirty="0" smtClean="0"/>
              <a:t>a journey </a:t>
            </a:r>
          </a:p>
          <a:p>
            <a:pPr>
              <a:buNone/>
            </a:pPr>
            <a:r>
              <a:rPr lang="en-US" dirty="0" smtClean="0"/>
              <a:t>With some consideration)     </a:t>
            </a:r>
            <a:endParaRPr lang="en-US" dirty="0"/>
          </a:p>
        </p:txBody>
      </p:sp>
      <p:pic>
        <p:nvPicPr>
          <p:cNvPr id="1026" name="Picture 2" descr="D:\PPT IMAGES\gratitious bailment.jpg"/>
          <p:cNvPicPr>
            <a:picLocks noChangeAspect="1" noChangeArrowheads="1"/>
          </p:cNvPicPr>
          <p:nvPr/>
        </p:nvPicPr>
        <p:blipFill>
          <a:blip r:embed="rId2"/>
          <a:srcRect/>
          <a:stretch>
            <a:fillRect/>
          </a:stretch>
        </p:blipFill>
        <p:spPr bwMode="auto">
          <a:xfrm>
            <a:off x="5715000" y="152400"/>
            <a:ext cx="3048000" cy="1638300"/>
          </a:xfrm>
          <a:prstGeom prst="rect">
            <a:avLst/>
          </a:prstGeom>
          <a:noFill/>
        </p:spPr>
      </p:pic>
      <p:pic>
        <p:nvPicPr>
          <p:cNvPr id="1027" name="Picture 3" descr="D:\PPT IMAGES\non gratitious.jpg"/>
          <p:cNvPicPr>
            <a:picLocks noChangeAspect="1" noChangeArrowheads="1"/>
          </p:cNvPicPr>
          <p:nvPr/>
        </p:nvPicPr>
        <p:blipFill>
          <a:blip r:embed="rId3"/>
          <a:srcRect/>
          <a:stretch>
            <a:fillRect/>
          </a:stretch>
        </p:blipFill>
        <p:spPr bwMode="auto">
          <a:xfrm>
            <a:off x="5638800" y="4572000"/>
            <a:ext cx="3276600" cy="20574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22238"/>
            <a:ext cx="7498080" cy="563562"/>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US" dirty="0" smtClean="0"/>
              <a:t/>
            </a:r>
            <a:br>
              <a:rPr lang="en-US" dirty="0" smtClean="0"/>
            </a:br>
            <a:r>
              <a:rPr lang="en-US" dirty="0" smtClean="0"/>
              <a:t>Rights and duties of </a:t>
            </a:r>
            <a:r>
              <a:rPr lang="en-US" dirty="0" err="1" smtClean="0"/>
              <a:t>bailor</a:t>
            </a:r>
            <a:r>
              <a:rPr lang="en-US" dirty="0" smtClean="0"/>
              <a:t/>
            </a:r>
            <a:br>
              <a:rPr lang="en-US" dirty="0" smtClean="0"/>
            </a:br>
            <a:endParaRPr lang="en-US" dirty="0"/>
          </a:p>
        </p:txBody>
      </p:sp>
      <p:sp>
        <p:nvSpPr>
          <p:cNvPr id="3" name="Content Placeholder 2"/>
          <p:cNvSpPr>
            <a:spLocks noGrp="1"/>
          </p:cNvSpPr>
          <p:nvPr>
            <p:ph idx="1"/>
          </p:nvPr>
        </p:nvSpPr>
        <p:spPr>
          <a:xfrm>
            <a:off x="1143000" y="914400"/>
            <a:ext cx="7650480" cy="5562600"/>
          </a:xfrm>
        </p:spPr>
        <p:txBody>
          <a:bodyPr>
            <a:normAutofit fontScale="92500" lnSpcReduction="10000"/>
          </a:bodyPr>
          <a:lstStyle/>
          <a:p>
            <a:pPr>
              <a:buNone/>
            </a:pPr>
            <a:r>
              <a:rPr lang="en-US" b="1" dirty="0" smtClean="0"/>
              <a:t>Rights of Bailor:-</a:t>
            </a:r>
          </a:p>
          <a:p>
            <a:pPr>
              <a:buNone/>
            </a:pPr>
            <a:r>
              <a:rPr lang="en-US" dirty="0" smtClean="0"/>
              <a:t>1.Enforcement of duties</a:t>
            </a:r>
          </a:p>
          <a:p>
            <a:pPr>
              <a:buNone/>
            </a:pPr>
            <a:r>
              <a:rPr lang="en-US" dirty="0" smtClean="0"/>
              <a:t>2.Cancellation of bailment </a:t>
            </a:r>
          </a:p>
          <a:p>
            <a:pPr>
              <a:buNone/>
            </a:pPr>
            <a:r>
              <a:rPr lang="en-US" dirty="0" smtClean="0"/>
              <a:t>3.Return of goods lent gratuitously </a:t>
            </a:r>
          </a:p>
          <a:p>
            <a:pPr>
              <a:buNone/>
            </a:pPr>
            <a:r>
              <a:rPr lang="en-US" b="1" dirty="0" smtClean="0"/>
              <a:t>Duties of Bailor:-</a:t>
            </a:r>
          </a:p>
          <a:p>
            <a:pPr>
              <a:buNone/>
            </a:pPr>
            <a:r>
              <a:rPr lang="en-US" dirty="0" smtClean="0"/>
              <a:t>1.Duty to disclose known defects</a:t>
            </a:r>
          </a:p>
          <a:p>
            <a:pPr>
              <a:buNone/>
            </a:pPr>
            <a:r>
              <a:rPr lang="en-US" dirty="0" smtClean="0"/>
              <a:t>2.Duty to bear extraordinary expenses of bailment</a:t>
            </a:r>
          </a:p>
          <a:p>
            <a:pPr>
              <a:buNone/>
            </a:pPr>
            <a:r>
              <a:rPr lang="en-US" dirty="0" smtClean="0"/>
              <a:t>3.Duty to indemnify bailee</a:t>
            </a:r>
          </a:p>
          <a:p>
            <a:pPr>
              <a:buNone/>
            </a:pPr>
            <a:r>
              <a:rPr lang="en-US" dirty="0" smtClean="0"/>
              <a:t>4.Duty to receive back the goods</a:t>
            </a:r>
          </a:p>
          <a:p>
            <a:pPr>
              <a:buNone/>
            </a:pPr>
            <a:r>
              <a:rPr lang="en-US" dirty="0" smtClean="0"/>
              <a:t>5.Duty to compensate the gratuities bailee</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7498080" cy="639762"/>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US" dirty="0" smtClean="0"/>
              <a:t/>
            </a:r>
            <a:br>
              <a:rPr lang="en-US" dirty="0" smtClean="0"/>
            </a:br>
            <a:r>
              <a:rPr lang="en-US" dirty="0" smtClean="0"/>
              <a:t>Rights of bailee :-</a:t>
            </a:r>
            <a:br>
              <a:rPr lang="en-US" dirty="0" smtClean="0"/>
            </a:br>
            <a:endParaRPr lang="en-US" dirty="0"/>
          </a:p>
        </p:txBody>
      </p:sp>
      <p:sp>
        <p:nvSpPr>
          <p:cNvPr id="3" name="Content Placeholder 2"/>
          <p:cNvSpPr>
            <a:spLocks noGrp="1"/>
          </p:cNvSpPr>
          <p:nvPr>
            <p:ph idx="1"/>
          </p:nvPr>
        </p:nvSpPr>
        <p:spPr>
          <a:xfrm>
            <a:off x="838200" y="685800"/>
            <a:ext cx="8095488" cy="5943600"/>
          </a:xfrm>
        </p:spPr>
        <p:txBody>
          <a:bodyPr/>
          <a:lstStyle/>
          <a:p>
            <a:pPr>
              <a:buNone/>
            </a:pPr>
            <a:r>
              <a:rPr lang="en-US" dirty="0" smtClean="0"/>
              <a:t>1.Right to compensation</a:t>
            </a:r>
          </a:p>
          <a:p>
            <a:pPr>
              <a:buNone/>
            </a:pPr>
            <a:r>
              <a:rPr lang="en-US" dirty="0" smtClean="0"/>
              <a:t>2.Right to remuneration or expenses</a:t>
            </a:r>
          </a:p>
          <a:p>
            <a:pPr>
              <a:buNone/>
            </a:pPr>
            <a:r>
              <a:rPr lang="en-US" dirty="0" smtClean="0"/>
              <a:t>3.Right to apply to court to stop delivery </a:t>
            </a:r>
          </a:p>
          <a:p>
            <a:pPr>
              <a:buNone/>
            </a:pPr>
            <a:r>
              <a:rPr lang="en-US" dirty="0" smtClean="0"/>
              <a:t>4.Right to deliver goods to any one of the several bailers </a:t>
            </a:r>
          </a:p>
          <a:p>
            <a:pPr>
              <a:buNone/>
            </a:pPr>
            <a:r>
              <a:rPr lang="en-US" dirty="0" smtClean="0"/>
              <a:t>5.Right to lien</a:t>
            </a:r>
          </a:p>
          <a:p>
            <a:pPr marL="596646" indent="-514350">
              <a:buNone/>
            </a:pPr>
            <a:r>
              <a:rPr lang="en-US" dirty="0" smtClean="0"/>
              <a:t>A. Particular Lien</a:t>
            </a:r>
          </a:p>
          <a:p>
            <a:pPr marL="596646" indent="-514350">
              <a:buNone/>
            </a:pPr>
            <a:r>
              <a:rPr lang="en-US" dirty="0" smtClean="0"/>
              <a:t>B. General Lien</a:t>
            </a:r>
          </a:p>
          <a:p>
            <a:pPr>
              <a:buNone/>
            </a:pPr>
            <a:endParaRPr lang="en-US" dirty="0"/>
          </a:p>
        </p:txBody>
      </p:sp>
      <p:pic>
        <p:nvPicPr>
          <p:cNvPr id="1027" name="Picture 3" descr="D:\PPT IMAGES\images (3).jpg"/>
          <p:cNvPicPr>
            <a:picLocks noChangeAspect="1" noChangeArrowheads="1"/>
          </p:cNvPicPr>
          <p:nvPr/>
        </p:nvPicPr>
        <p:blipFill>
          <a:blip r:embed="rId2"/>
          <a:srcRect/>
          <a:stretch>
            <a:fillRect/>
          </a:stretch>
        </p:blipFill>
        <p:spPr bwMode="auto">
          <a:xfrm>
            <a:off x="6477000" y="3124200"/>
            <a:ext cx="2466975" cy="3505200"/>
          </a:xfrm>
          <a:prstGeom prst="rect">
            <a:avLst/>
          </a:prstGeom>
          <a:noFill/>
        </p:spPr>
      </p:pic>
      <p:sp>
        <p:nvSpPr>
          <p:cNvPr id="1029" name="AutoShape 5" descr="Image result for stop deliver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0" name="Picture 6" descr="D:\PPT IMAGES\download.jpg"/>
          <p:cNvPicPr>
            <a:picLocks noChangeAspect="1" noChangeArrowheads="1"/>
          </p:cNvPicPr>
          <p:nvPr/>
        </p:nvPicPr>
        <p:blipFill>
          <a:blip r:embed="rId3"/>
          <a:srcRect/>
          <a:stretch>
            <a:fillRect/>
          </a:stretch>
        </p:blipFill>
        <p:spPr bwMode="auto">
          <a:xfrm>
            <a:off x="4114800" y="3124200"/>
            <a:ext cx="2143125" cy="31242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3060192" cy="1020762"/>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US" dirty="0" smtClean="0"/>
              <a:t>Introduction-Indemnity  </a:t>
            </a:r>
            <a:endParaRPr lang="en-US" dirty="0"/>
          </a:p>
        </p:txBody>
      </p:sp>
      <p:sp>
        <p:nvSpPr>
          <p:cNvPr id="3" name="Content Placeholder 2"/>
          <p:cNvSpPr>
            <a:spLocks noGrp="1"/>
          </p:cNvSpPr>
          <p:nvPr>
            <p:ph idx="1"/>
          </p:nvPr>
        </p:nvSpPr>
        <p:spPr>
          <a:xfrm>
            <a:off x="1143000" y="1447800"/>
            <a:ext cx="7790688" cy="4800600"/>
          </a:xfrm>
        </p:spPr>
        <p:txBody>
          <a:bodyPr/>
          <a:lstStyle/>
          <a:p>
            <a:r>
              <a:rPr lang="en-US" dirty="0" smtClean="0"/>
              <a:t>It is a type of contingent contract.</a:t>
            </a:r>
          </a:p>
          <a:p>
            <a:r>
              <a:rPr lang="en-US" dirty="0" smtClean="0"/>
              <a:t>If loss is actually take place then only the contract is performed. Indemnity holder can not make profit out of loss.</a:t>
            </a:r>
          </a:p>
          <a:p>
            <a:r>
              <a:rPr lang="en-US" dirty="0" smtClean="0"/>
              <a:t>All essentials of valid contract must be full filled.</a:t>
            </a:r>
          </a:p>
          <a:p>
            <a:r>
              <a:rPr lang="en-US" dirty="0" smtClean="0"/>
              <a:t>If the object is void or against public policy contract of indemnity becomes void. </a:t>
            </a:r>
            <a:endParaRPr lang="en-US" dirty="0"/>
          </a:p>
        </p:txBody>
      </p:sp>
      <p:pic>
        <p:nvPicPr>
          <p:cNvPr id="2050" name="Picture 2" descr="C:\Documents and Settings\Shri\Desktop\ICA\images.jpg"/>
          <p:cNvPicPr>
            <a:picLocks noChangeAspect="1" noChangeArrowheads="1"/>
          </p:cNvPicPr>
          <p:nvPr/>
        </p:nvPicPr>
        <p:blipFill>
          <a:blip r:embed="rId2"/>
          <a:srcRect/>
          <a:stretch>
            <a:fillRect/>
          </a:stretch>
        </p:blipFill>
        <p:spPr bwMode="auto">
          <a:xfrm>
            <a:off x="4648200" y="228600"/>
            <a:ext cx="4324350" cy="1371601"/>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3581400" cy="609600"/>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US" dirty="0" smtClean="0"/>
              <a:t>Duties of Bailee </a:t>
            </a:r>
            <a:endParaRPr lang="en-US" dirty="0"/>
          </a:p>
        </p:txBody>
      </p:sp>
      <p:sp>
        <p:nvSpPr>
          <p:cNvPr id="3" name="Content Placeholder 2"/>
          <p:cNvSpPr>
            <a:spLocks noGrp="1"/>
          </p:cNvSpPr>
          <p:nvPr>
            <p:ph idx="1"/>
          </p:nvPr>
        </p:nvSpPr>
        <p:spPr>
          <a:xfrm>
            <a:off x="1066800" y="762000"/>
            <a:ext cx="7866888" cy="5486400"/>
          </a:xfrm>
        </p:spPr>
        <p:txBody>
          <a:bodyPr/>
          <a:lstStyle/>
          <a:p>
            <a:pPr>
              <a:buNone/>
            </a:pPr>
            <a:r>
              <a:rPr lang="en-US" sz="2800" dirty="0" smtClean="0"/>
              <a:t>1.To take care of bailed goods</a:t>
            </a:r>
          </a:p>
          <a:p>
            <a:pPr>
              <a:buNone/>
            </a:pPr>
            <a:r>
              <a:rPr lang="en-US" sz="2800" dirty="0" smtClean="0"/>
              <a:t>2.Not to make un authorized use of goods </a:t>
            </a:r>
          </a:p>
          <a:p>
            <a:pPr>
              <a:buNone/>
            </a:pPr>
            <a:r>
              <a:rPr lang="en-US" sz="2800" dirty="0" smtClean="0"/>
              <a:t>3.Not to mix bailed goods with his own goods </a:t>
            </a:r>
          </a:p>
          <a:p>
            <a:pPr>
              <a:buNone/>
            </a:pPr>
            <a:r>
              <a:rPr lang="en-US" sz="2800" dirty="0" smtClean="0"/>
              <a:t>4.Duty to return the goods.</a:t>
            </a:r>
          </a:p>
          <a:p>
            <a:pPr>
              <a:buNone/>
            </a:pPr>
            <a:r>
              <a:rPr lang="en-US" sz="2800" dirty="0" smtClean="0"/>
              <a:t>5.Duty to return any increase in goods</a:t>
            </a:r>
          </a:p>
          <a:p>
            <a:pPr>
              <a:buNone/>
            </a:pPr>
            <a:r>
              <a:rPr lang="en-US" sz="2800" dirty="0" smtClean="0"/>
              <a:t>6.Duty not to set up any adverse title against the </a:t>
            </a:r>
            <a:r>
              <a:rPr lang="en-US" sz="2800" dirty="0" err="1" smtClean="0"/>
              <a:t>bailor</a:t>
            </a:r>
            <a:r>
              <a:rPr lang="en-US" sz="2800" dirty="0" smtClean="0"/>
              <a:t>.</a:t>
            </a:r>
          </a:p>
          <a:p>
            <a:pPr>
              <a:buNone/>
            </a:pPr>
            <a:r>
              <a:rPr lang="en-US" dirty="0" smtClean="0"/>
              <a:t>  </a:t>
            </a:r>
            <a:endParaRPr lang="en-US" dirty="0"/>
          </a:p>
        </p:txBody>
      </p:sp>
      <p:pic>
        <p:nvPicPr>
          <p:cNvPr id="8193" name="Picture 1" descr="D:\PPT IMAGES\images (4).jpg"/>
          <p:cNvPicPr>
            <a:picLocks noChangeAspect="1" noChangeArrowheads="1"/>
          </p:cNvPicPr>
          <p:nvPr/>
        </p:nvPicPr>
        <p:blipFill>
          <a:blip r:embed="rId2"/>
          <a:srcRect/>
          <a:stretch>
            <a:fillRect/>
          </a:stretch>
        </p:blipFill>
        <p:spPr bwMode="auto">
          <a:xfrm>
            <a:off x="1219200" y="4267200"/>
            <a:ext cx="2476500" cy="23622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
            <a:ext cx="7498080" cy="715962"/>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US" dirty="0" smtClean="0"/>
              <a:t>Contract of Pledge</a:t>
            </a:r>
            <a:endParaRPr lang="en-US" dirty="0"/>
          </a:p>
        </p:txBody>
      </p:sp>
      <p:sp>
        <p:nvSpPr>
          <p:cNvPr id="3" name="Content Placeholder 2"/>
          <p:cNvSpPr>
            <a:spLocks noGrp="1"/>
          </p:cNvSpPr>
          <p:nvPr>
            <p:ph idx="1"/>
          </p:nvPr>
        </p:nvSpPr>
        <p:spPr>
          <a:xfrm>
            <a:off x="1295400" y="990600"/>
            <a:ext cx="7638288" cy="5257800"/>
          </a:xfrm>
        </p:spPr>
        <p:txBody>
          <a:bodyPr/>
          <a:lstStyle/>
          <a:p>
            <a:pPr>
              <a:buNone/>
            </a:pPr>
            <a:r>
              <a:rPr lang="en-US" dirty="0" smtClean="0"/>
              <a:t>Introduction:-</a:t>
            </a:r>
          </a:p>
          <a:p>
            <a:pPr>
              <a:buNone/>
            </a:pPr>
            <a:r>
              <a:rPr lang="en-US" dirty="0" smtClean="0"/>
              <a:t>1.A pledge is a bailment for security.</a:t>
            </a:r>
          </a:p>
          <a:p>
            <a:pPr>
              <a:buNone/>
            </a:pPr>
            <a:r>
              <a:rPr lang="en-US" dirty="0" smtClean="0"/>
              <a:t>2.It is a special kind of bailment.</a:t>
            </a:r>
          </a:p>
          <a:p>
            <a:pPr>
              <a:buNone/>
            </a:pPr>
            <a:r>
              <a:rPr lang="en-US" dirty="0" smtClean="0"/>
              <a:t>3.Any kind of movable property may be pledge Ex. Goods, documents or valuable</a:t>
            </a:r>
          </a:p>
          <a:p>
            <a:pPr>
              <a:buNone/>
            </a:pPr>
            <a:r>
              <a:rPr lang="en-US" dirty="0" smtClean="0"/>
              <a:t>4. Delivery is necessary for pledge.</a:t>
            </a:r>
          </a:p>
          <a:p>
            <a:pPr>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2590800" cy="762000"/>
          </a:xfrm>
        </p:spPr>
        <p:style>
          <a:lnRef idx="1">
            <a:schemeClr val="accent2"/>
          </a:lnRef>
          <a:fillRef idx="2">
            <a:schemeClr val="accent2"/>
          </a:fillRef>
          <a:effectRef idx="1">
            <a:schemeClr val="accent2"/>
          </a:effectRef>
          <a:fontRef idx="minor">
            <a:schemeClr val="dk1"/>
          </a:fontRef>
        </p:style>
        <p:txBody>
          <a:bodyPr/>
          <a:lstStyle/>
          <a:p>
            <a:r>
              <a:rPr lang="en-US" dirty="0" smtClean="0"/>
              <a:t>Definition </a:t>
            </a:r>
            <a:endParaRPr lang="en-US" dirty="0"/>
          </a:p>
        </p:txBody>
      </p:sp>
      <p:sp>
        <p:nvSpPr>
          <p:cNvPr id="3" name="Content Placeholder 2"/>
          <p:cNvSpPr>
            <a:spLocks noGrp="1"/>
          </p:cNvSpPr>
          <p:nvPr>
            <p:ph idx="1"/>
          </p:nvPr>
        </p:nvSpPr>
        <p:spPr>
          <a:xfrm>
            <a:off x="1143000" y="1066800"/>
            <a:ext cx="7790688" cy="5181600"/>
          </a:xfrm>
        </p:spPr>
        <p:txBody>
          <a:bodyPr/>
          <a:lstStyle/>
          <a:p>
            <a:pPr algn="just">
              <a:buNone/>
            </a:pPr>
            <a:r>
              <a:rPr lang="en-US" dirty="0" smtClean="0"/>
              <a:t>“Bailment of goods as security for the payment of a debts or performance of a promise is called pledge” </a:t>
            </a:r>
          </a:p>
          <a:p>
            <a:pPr algn="just">
              <a:buNone/>
            </a:pPr>
            <a:r>
              <a:rPr lang="en-US" dirty="0" smtClean="0"/>
              <a:t>Bailor is called pawnor or pledger,</a:t>
            </a:r>
          </a:p>
          <a:p>
            <a:pPr algn="just">
              <a:buNone/>
            </a:pPr>
            <a:r>
              <a:rPr lang="en-US" dirty="0" smtClean="0"/>
              <a:t>Bailee is called </a:t>
            </a:r>
            <a:r>
              <a:rPr lang="en-US" dirty="0" err="1" smtClean="0"/>
              <a:t>pawnee</a:t>
            </a:r>
            <a:r>
              <a:rPr lang="en-US" dirty="0" smtClean="0"/>
              <a:t> or </a:t>
            </a:r>
            <a:r>
              <a:rPr lang="en-US" dirty="0" err="1" smtClean="0"/>
              <a:t>pledgee</a:t>
            </a:r>
            <a:r>
              <a:rPr lang="en-US" dirty="0" smtClean="0"/>
              <a:t>.</a:t>
            </a:r>
          </a:p>
          <a:p>
            <a:pPr algn="just">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120" y="76200"/>
            <a:ext cx="7498080" cy="639762"/>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US" dirty="0" smtClean="0"/>
              <a:t>Essential of Pledge </a:t>
            </a:r>
            <a:endParaRPr lang="en-US" dirty="0"/>
          </a:p>
        </p:txBody>
      </p:sp>
      <p:sp>
        <p:nvSpPr>
          <p:cNvPr id="3" name="Content Placeholder 2"/>
          <p:cNvSpPr>
            <a:spLocks noGrp="1"/>
          </p:cNvSpPr>
          <p:nvPr>
            <p:ph idx="1"/>
          </p:nvPr>
        </p:nvSpPr>
        <p:spPr>
          <a:xfrm>
            <a:off x="1066800" y="762000"/>
            <a:ext cx="7866888" cy="5486400"/>
          </a:xfrm>
        </p:spPr>
        <p:txBody>
          <a:bodyPr/>
          <a:lstStyle/>
          <a:p>
            <a:pPr>
              <a:buNone/>
            </a:pPr>
            <a:r>
              <a:rPr lang="en-US" b="1" dirty="0" smtClean="0"/>
              <a:t>1.Delevery of Goods :- </a:t>
            </a:r>
            <a:r>
              <a:rPr lang="en-US" dirty="0" smtClean="0"/>
              <a:t>A contract of pledge occurs only after transfer of possession of goods ,not ownership</a:t>
            </a:r>
          </a:p>
          <a:p>
            <a:pPr>
              <a:buNone/>
            </a:pPr>
            <a:r>
              <a:rPr lang="en-US" b="1" dirty="0" smtClean="0"/>
              <a:t>2.Contract :-</a:t>
            </a:r>
          </a:p>
          <a:p>
            <a:pPr>
              <a:buNone/>
            </a:pPr>
            <a:r>
              <a:rPr lang="en-US" dirty="0" smtClean="0"/>
              <a:t>Contract of pledge should be based on valid consideration and with all essentials  </a:t>
            </a:r>
          </a:p>
          <a:p>
            <a:pPr>
              <a:buNone/>
            </a:pPr>
            <a:r>
              <a:rPr lang="en-US" b="1" dirty="0" smtClean="0"/>
              <a:t>3.Security :-</a:t>
            </a:r>
          </a:p>
          <a:p>
            <a:pPr>
              <a:buNone/>
            </a:pPr>
            <a:r>
              <a:rPr lang="en-US" dirty="0" smtClean="0"/>
              <a:t>Pledge is always made as a security for the payment of debt or performance</a:t>
            </a:r>
          </a:p>
          <a:p>
            <a:pPr>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7010400" cy="457200"/>
          </a:xfrm>
        </p:spPr>
        <p:style>
          <a:lnRef idx="1">
            <a:schemeClr val="accent1"/>
          </a:lnRef>
          <a:fillRef idx="2">
            <a:schemeClr val="accent1"/>
          </a:fillRef>
          <a:effectRef idx="1">
            <a:schemeClr val="accent1"/>
          </a:effectRef>
          <a:fontRef idx="minor">
            <a:schemeClr val="dk1"/>
          </a:fontRef>
        </p:style>
        <p:txBody>
          <a:bodyPr>
            <a:noAutofit/>
          </a:bodyPr>
          <a:lstStyle/>
          <a:p>
            <a:r>
              <a:rPr lang="en-US" sz="3200" dirty="0" smtClean="0"/>
              <a:t>Difference between Bailment and pledge</a:t>
            </a:r>
            <a:endParaRPr lang="en-US" sz="3200" dirty="0"/>
          </a:p>
        </p:txBody>
      </p:sp>
      <p:graphicFrame>
        <p:nvGraphicFramePr>
          <p:cNvPr id="4" name="Content Placeholder 3"/>
          <p:cNvGraphicFramePr>
            <a:graphicFrameLocks noGrp="1"/>
          </p:cNvGraphicFramePr>
          <p:nvPr>
            <p:ph idx="1"/>
          </p:nvPr>
        </p:nvGraphicFramePr>
        <p:xfrm>
          <a:off x="1219200" y="762000"/>
          <a:ext cx="7715250" cy="5684520"/>
        </p:xfrm>
        <a:graphic>
          <a:graphicData uri="http://schemas.openxmlformats.org/drawingml/2006/table">
            <a:tbl>
              <a:tblPr firstRow="1" bandRow="1">
                <a:tableStyleId>{5C22544A-7EE6-4342-B048-85BDC9FD1C3A}</a:tableStyleId>
              </a:tblPr>
              <a:tblGrid>
                <a:gridCol w="1371600"/>
                <a:gridCol w="2895600"/>
                <a:gridCol w="3448050"/>
              </a:tblGrid>
              <a:tr h="838200">
                <a:tc>
                  <a:txBody>
                    <a:bodyPr/>
                    <a:lstStyle/>
                    <a:p>
                      <a:r>
                        <a:rPr lang="en-US" sz="2000" dirty="0" smtClean="0"/>
                        <a:t>Point  of difference</a:t>
                      </a:r>
                      <a:endParaRPr lang="en-US" sz="2000" dirty="0"/>
                    </a:p>
                  </a:txBody>
                  <a:tcPr/>
                </a:tc>
                <a:tc>
                  <a:txBody>
                    <a:bodyPr/>
                    <a:lstStyle/>
                    <a:p>
                      <a:pPr algn="ctr"/>
                      <a:r>
                        <a:rPr lang="en-US" sz="2800" dirty="0" smtClean="0"/>
                        <a:t>Bailment</a:t>
                      </a:r>
                      <a:r>
                        <a:rPr lang="en-US" sz="2800" baseline="0" dirty="0" smtClean="0"/>
                        <a:t> </a:t>
                      </a:r>
                      <a:endParaRPr lang="en-US" sz="2800" dirty="0"/>
                    </a:p>
                  </a:txBody>
                  <a:tcPr/>
                </a:tc>
                <a:tc>
                  <a:txBody>
                    <a:bodyPr/>
                    <a:lstStyle/>
                    <a:p>
                      <a:pPr algn="ctr"/>
                      <a:r>
                        <a:rPr lang="en-US" sz="2800" dirty="0" smtClean="0"/>
                        <a:t>Pledge</a:t>
                      </a:r>
                      <a:endParaRPr lang="en-US" sz="2800" dirty="0"/>
                    </a:p>
                  </a:txBody>
                  <a:tcPr/>
                </a:tc>
              </a:tr>
              <a:tr h="1097280">
                <a:tc>
                  <a:txBody>
                    <a:bodyPr/>
                    <a:lstStyle/>
                    <a:p>
                      <a:r>
                        <a:rPr lang="en-US" dirty="0" smtClean="0"/>
                        <a:t>Nature of contract</a:t>
                      </a:r>
                      <a:endParaRPr lang="en-US" dirty="0"/>
                    </a:p>
                  </a:txBody>
                  <a:tcPr/>
                </a:tc>
                <a:tc>
                  <a:txBody>
                    <a:bodyPr/>
                    <a:lstStyle/>
                    <a:p>
                      <a:r>
                        <a:rPr lang="en-US" dirty="0" smtClean="0"/>
                        <a:t>Bailment</a:t>
                      </a:r>
                      <a:r>
                        <a:rPr lang="en-US" baseline="0" dirty="0" smtClean="0"/>
                        <a:t> of goods  for a specific purpose </a:t>
                      </a:r>
                    </a:p>
                    <a:p>
                      <a:r>
                        <a:rPr lang="en-US" baseline="0" dirty="0" smtClean="0"/>
                        <a:t>Ex. Giving  Gold to goldsmith for making  ornaments  </a:t>
                      </a:r>
                      <a:endParaRPr lang="en-US" dirty="0"/>
                    </a:p>
                  </a:txBody>
                  <a:tcPr/>
                </a:tc>
                <a:tc>
                  <a:txBody>
                    <a:bodyPr/>
                    <a:lstStyle/>
                    <a:p>
                      <a:r>
                        <a:rPr lang="en-US" dirty="0" smtClean="0"/>
                        <a:t>Bailment</a:t>
                      </a:r>
                      <a:r>
                        <a:rPr lang="en-US" baseline="0" dirty="0" smtClean="0"/>
                        <a:t> of goods for security  </a:t>
                      </a:r>
                    </a:p>
                    <a:p>
                      <a:r>
                        <a:rPr lang="en-US" baseline="0" dirty="0" smtClean="0"/>
                        <a:t>Ex. Giving gold to Creditor as security.</a:t>
                      </a:r>
                      <a:endParaRPr lang="en-US" dirty="0"/>
                    </a:p>
                  </a:txBody>
                  <a:tcPr/>
                </a:tc>
              </a:tr>
              <a:tr h="1097280">
                <a:tc>
                  <a:txBody>
                    <a:bodyPr/>
                    <a:lstStyle/>
                    <a:p>
                      <a:r>
                        <a:rPr lang="en-US" dirty="0" smtClean="0"/>
                        <a:t>Right to lien</a:t>
                      </a:r>
                      <a:endParaRPr lang="en-US" dirty="0"/>
                    </a:p>
                  </a:txBody>
                  <a:tcPr/>
                </a:tc>
                <a:tc>
                  <a:txBody>
                    <a:bodyPr/>
                    <a:lstStyle/>
                    <a:p>
                      <a:r>
                        <a:rPr lang="en-US" dirty="0" smtClean="0"/>
                        <a:t>Bailer has a right to lien (Withhold</a:t>
                      </a:r>
                      <a:r>
                        <a:rPr lang="en-US" baseline="0" dirty="0" smtClean="0"/>
                        <a:t> an article) but no right of sale.</a:t>
                      </a:r>
                      <a:endParaRPr lang="en-US" dirty="0"/>
                    </a:p>
                  </a:txBody>
                  <a:tcPr/>
                </a:tc>
                <a:tc>
                  <a:txBody>
                    <a:bodyPr/>
                    <a:lstStyle/>
                    <a:p>
                      <a:r>
                        <a:rPr lang="en-US" dirty="0" smtClean="0"/>
                        <a:t>Pladgee /Pawnee may sale the goods after giving notice to pownor</a:t>
                      </a:r>
                      <a:r>
                        <a:rPr lang="en-US" baseline="0" dirty="0" smtClean="0"/>
                        <a:t> </a:t>
                      </a:r>
                      <a:r>
                        <a:rPr lang="en-US" dirty="0" smtClean="0"/>
                        <a:t> </a:t>
                      </a:r>
                      <a:endParaRPr lang="en-US" dirty="0"/>
                    </a:p>
                  </a:txBody>
                  <a:tcPr/>
                </a:tc>
              </a:tr>
              <a:tr h="1097280">
                <a:tc>
                  <a:txBody>
                    <a:bodyPr/>
                    <a:lstStyle/>
                    <a:p>
                      <a:r>
                        <a:rPr lang="en-US" dirty="0" smtClean="0"/>
                        <a:t>Right</a:t>
                      </a:r>
                      <a:r>
                        <a:rPr lang="en-US" baseline="0" dirty="0" smtClean="0"/>
                        <a:t> to use goods</a:t>
                      </a:r>
                      <a:endParaRPr lang="en-US" dirty="0"/>
                    </a:p>
                  </a:txBody>
                  <a:tcPr/>
                </a:tc>
                <a:tc>
                  <a:txBody>
                    <a:bodyPr/>
                    <a:lstStyle/>
                    <a:p>
                      <a:r>
                        <a:rPr lang="en-US" dirty="0" smtClean="0"/>
                        <a:t>Bailer</a:t>
                      </a:r>
                      <a:r>
                        <a:rPr lang="en-US" baseline="0" dirty="0" smtClean="0"/>
                        <a:t> has a right to use the goods as per the terms of contract Ex. Trial by car mechanic </a:t>
                      </a:r>
                      <a:endParaRPr lang="en-US" dirty="0"/>
                    </a:p>
                  </a:txBody>
                  <a:tcPr/>
                </a:tc>
                <a:tc>
                  <a:txBody>
                    <a:bodyPr/>
                    <a:lstStyle/>
                    <a:p>
                      <a:r>
                        <a:rPr lang="en-US" dirty="0" smtClean="0"/>
                        <a:t>Pawnee</a:t>
                      </a:r>
                      <a:r>
                        <a:rPr lang="en-US" baseline="0" dirty="0" smtClean="0"/>
                        <a:t> has no right to use the goods</a:t>
                      </a:r>
                      <a:endParaRPr lang="en-US" dirty="0"/>
                    </a:p>
                  </a:txBody>
                  <a:tcPr/>
                </a:tc>
              </a:tr>
              <a:tr h="1097280">
                <a:tc>
                  <a:txBody>
                    <a:bodyPr/>
                    <a:lstStyle/>
                    <a:p>
                      <a:r>
                        <a:rPr lang="en-US" dirty="0" smtClean="0"/>
                        <a:t>Return the goods</a:t>
                      </a:r>
                      <a:endParaRPr lang="en-US" dirty="0"/>
                    </a:p>
                  </a:txBody>
                  <a:tcPr/>
                </a:tc>
                <a:tc>
                  <a:txBody>
                    <a:bodyPr/>
                    <a:lstStyle/>
                    <a:p>
                      <a:r>
                        <a:rPr lang="en-US" dirty="0" smtClean="0"/>
                        <a:t>Bailee is bound to return the goods</a:t>
                      </a:r>
                      <a:r>
                        <a:rPr lang="en-US" baseline="0" dirty="0" smtClean="0"/>
                        <a:t> on bailor’s demand</a:t>
                      </a:r>
                      <a:endParaRPr lang="en-US" dirty="0"/>
                    </a:p>
                  </a:txBody>
                  <a:tcPr/>
                </a:tc>
                <a:tc>
                  <a:txBody>
                    <a:bodyPr/>
                    <a:lstStyle/>
                    <a:p>
                      <a:r>
                        <a:rPr lang="en-US" dirty="0" smtClean="0"/>
                        <a:t>Pawnee</a:t>
                      </a:r>
                      <a:r>
                        <a:rPr lang="en-US" baseline="0" dirty="0" smtClean="0"/>
                        <a:t> is not bound to return the goods on pownor’s demand.</a:t>
                      </a:r>
                      <a:endParaRPr lang="en-US" dirty="0"/>
                    </a:p>
                  </a:txBody>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style>
          <a:lnRef idx="1">
            <a:schemeClr val="accent2"/>
          </a:lnRef>
          <a:fillRef idx="2">
            <a:schemeClr val="accent2"/>
          </a:fillRef>
          <a:effectRef idx="1">
            <a:schemeClr val="accent2"/>
          </a:effectRef>
          <a:fontRef idx="minor">
            <a:schemeClr val="dk1"/>
          </a:fontRef>
        </p:style>
        <p:txBody>
          <a:bodyPr/>
          <a:lstStyle/>
          <a:p>
            <a:r>
              <a:rPr lang="en-US" dirty="0" smtClean="0"/>
              <a:t>Rights of Pawnee </a:t>
            </a:r>
            <a:endParaRPr lang="en-US" dirty="0"/>
          </a:p>
        </p:txBody>
      </p:sp>
      <p:sp>
        <p:nvSpPr>
          <p:cNvPr id="3" name="Content Placeholder 2"/>
          <p:cNvSpPr>
            <a:spLocks noGrp="1"/>
          </p:cNvSpPr>
          <p:nvPr>
            <p:ph idx="1"/>
          </p:nvPr>
        </p:nvSpPr>
        <p:spPr>
          <a:xfrm>
            <a:off x="1219200" y="1143000"/>
            <a:ext cx="7714488" cy="5105400"/>
          </a:xfrm>
        </p:spPr>
        <p:txBody>
          <a:bodyPr/>
          <a:lstStyle/>
          <a:p>
            <a:pPr>
              <a:buNone/>
            </a:pPr>
            <a:r>
              <a:rPr lang="en-US" dirty="0" smtClean="0"/>
              <a:t>1.Right of Retainer –retain the pledged goods until the dues are paid.(Also collect </a:t>
            </a:r>
          </a:p>
          <a:p>
            <a:pPr>
              <a:buNone/>
            </a:pPr>
            <a:r>
              <a:rPr lang="en-US" dirty="0" smtClean="0"/>
              <a:t>2.Right of retainer for subsequent advance</a:t>
            </a:r>
          </a:p>
          <a:p>
            <a:pPr>
              <a:buNone/>
            </a:pPr>
            <a:r>
              <a:rPr lang="en-US" dirty="0" smtClean="0"/>
              <a:t>3.Right to extraordinary expenses</a:t>
            </a:r>
          </a:p>
          <a:p>
            <a:pPr>
              <a:buNone/>
            </a:pPr>
            <a:r>
              <a:rPr lang="en-US" dirty="0" smtClean="0"/>
              <a:t>4.Right to sale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US"/>
              <a:t>Dr.Sachin M.Prayag</a:t>
            </a:r>
          </a:p>
        </p:txBody>
      </p:sp>
      <p:sp>
        <p:nvSpPr>
          <p:cNvPr id="5" name="Content Placeholder 2"/>
          <p:cNvSpPr>
            <a:spLocks noGrp="1"/>
          </p:cNvSpPr>
          <p:nvPr>
            <p:ph idx="1"/>
          </p:nvPr>
        </p:nvSpPr>
        <p:spPr>
          <a:xfrm>
            <a:off x="1435100" y="2362200"/>
            <a:ext cx="7404100" cy="3886200"/>
          </a:xfrm>
        </p:spPr>
        <p:style>
          <a:lnRef idx="1">
            <a:schemeClr val="accent4"/>
          </a:lnRef>
          <a:fillRef idx="2">
            <a:schemeClr val="accent4"/>
          </a:fillRef>
          <a:effectRef idx="1">
            <a:schemeClr val="accent4"/>
          </a:effectRef>
          <a:fontRef idx="minor">
            <a:schemeClr val="dk1"/>
          </a:fontRef>
        </p:style>
        <p:txBody>
          <a:bodyPr>
            <a:normAutofit fontScale="77500" lnSpcReduction="20000"/>
          </a:bodyPr>
          <a:lstStyle/>
          <a:p>
            <a:pPr>
              <a:buNone/>
            </a:pPr>
            <a:endParaRPr lang="en-US" sz="3300" dirty="0" smtClean="0">
              <a:latin typeface="Times New Roman" pitchFamily="18" charset="0"/>
              <a:cs typeface="Times New Roman" pitchFamily="18" charset="0"/>
            </a:endParaRPr>
          </a:p>
          <a:p>
            <a:pPr>
              <a:buNone/>
            </a:pPr>
            <a:r>
              <a:rPr lang="en-US" sz="3300" dirty="0" smtClean="0">
                <a:latin typeface="Times New Roman" pitchFamily="18" charset="0"/>
                <a:cs typeface="Times New Roman" pitchFamily="18" charset="0"/>
              </a:rPr>
              <a:t>Dr. </a:t>
            </a:r>
            <a:r>
              <a:rPr lang="en-US" sz="3300" dirty="0" err="1" smtClean="0">
                <a:latin typeface="Times New Roman" pitchFamily="18" charset="0"/>
                <a:cs typeface="Times New Roman" pitchFamily="18" charset="0"/>
              </a:rPr>
              <a:t>Sachin</a:t>
            </a:r>
            <a:r>
              <a:rPr lang="en-US" sz="3300" dirty="0" smtClean="0">
                <a:latin typeface="Times New Roman" pitchFamily="18" charset="0"/>
                <a:cs typeface="Times New Roman" pitchFamily="18" charset="0"/>
              </a:rPr>
              <a:t> M. </a:t>
            </a:r>
            <a:r>
              <a:rPr lang="en-US" sz="3300" dirty="0" err="1" smtClean="0">
                <a:latin typeface="Times New Roman" pitchFamily="18" charset="0"/>
                <a:cs typeface="Times New Roman" pitchFamily="18" charset="0"/>
              </a:rPr>
              <a:t>Prayag</a:t>
            </a:r>
            <a:r>
              <a:rPr lang="en-US" sz="3300" dirty="0" smtClean="0">
                <a:latin typeface="Times New Roman" pitchFamily="18" charset="0"/>
                <a:cs typeface="Times New Roman" pitchFamily="18" charset="0"/>
              </a:rPr>
              <a:t>.</a:t>
            </a:r>
          </a:p>
          <a:p>
            <a:pPr>
              <a:buNone/>
            </a:pPr>
            <a:r>
              <a:rPr lang="en-US" sz="3300" dirty="0" smtClean="0">
                <a:latin typeface="Times New Roman" pitchFamily="18" charset="0"/>
                <a:cs typeface="Times New Roman" pitchFamily="18" charset="0"/>
              </a:rPr>
              <a:t>Assistant Professor.</a:t>
            </a:r>
          </a:p>
          <a:p>
            <a:pPr>
              <a:buNone/>
            </a:pPr>
            <a:r>
              <a:rPr lang="en-US" sz="3300" dirty="0" smtClean="0">
                <a:latin typeface="Times New Roman" pitchFamily="18" charset="0"/>
                <a:cs typeface="Times New Roman" pitchFamily="18" charset="0"/>
              </a:rPr>
              <a:t>Department of Commerce,</a:t>
            </a:r>
          </a:p>
          <a:p>
            <a:pPr>
              <a:buNone/>
            </a:pPr>
            <a:r>
              <a:rPr lang="en-US" sz="3300" dirty="0" err="1" smtClean="0">
                <a:latin typeface="Times New Roman" pitchFamily="18" charset="0"/>
                <a:cs typeface="Times New Roman" pitchFamily="18" charset="0"/>
              </a:rPr>
              <a:t>Govindlal</a:t>
            </a:r>
            <a:r>
              <a:rPr lang="en-US" sz="3300" dirty="0" smtClean="0">
                <a:latin typeface="Times New Roman" pitchFamily="18" charset="0"/>
                <a:cs typeface="Times New Roman" pitchFamily="18" charset="0"/>
              </a:rPr>
              <a:t> </a:t>
            </a:r>
            <a:r>
              <a:rPr lang="en-US" sz="3300" dirty="0" err="1" smtClean="0">
                <a:latin typeface="Times New Roman" pitchFamily="18" charset="0"/>
                <a:cs typeface="Times New Roman" pitchFamily="18" charset="0"/>
              </a:rPr>
              <a:t>Kanhaiyalal</a:t>
            </a:r>
            <a:r>
              <a:rPr lang="en-US" sz="3300" dirty="0" smtClean="0">
                <a:latin typeface="Times New Roman" pitchFamily="18" charset="0"/>
                <a:cs typeface="Times New Roman" pitchFamily="18" charset="0"/>
              </a:rPr>
              <a:t> Joshi (Night) Commerce College, Latur.</a:t>
            </a:r>
          </a:p>
          <a:p>
            <a:pPr marL="82296" indent="0" algn="ctr">
              <a:lnSpc>
                <a:spcPct val="300000"/>
              </a:lnSpc>
              <a:buNone/>
            </a:pPr>
            <a:r>
              <a:rPr lang="en-US" sz="4400" dirty="0" smtClean="0">
                <a:solidFill>
                  <a:srgbClr val="7030A0"/>
                </a:solidFill>
                <a:latin typeface="Baskerville-Normal-Italic" pitchFamily="2" charset="0"/>
              </a:rPr>
              <a:t>Thank You !!!</a:t>
            </a:r>
            <a:endParaRPr lang="en-US" sz="4400" dirty="0">
              <a:solidFill>
                <a:srgbClr val="7030A0"/>
              </a:solidFill>
              <a:latin typeface="Baskerville-Normal-Italic" pitchFamily="2" charset="0"/>
            </a:endParaRPr>
          </a:p>
        </p:txBody>
      </p:sp>
      <p:sp>
        <p:nvSpPr>
          <p:cNvPr id="6" name="Title 1"/>
          <p:cNvSpPr>
            <a:spLocks noGrp="1"/>
          </p:cNvSpPr>
          <p:nvPr>
            <p:ph type="title"/>
          </p:nvPr>
        </p:nvSpPr>
        <p:spPr>
          <a:xfrm>
            <a:off x="1435100" y="274638"/>
            <a:ext cx="7499350" cy="1858962"/>
          </a:xfrm>
        </p:spPr>
        <p:style>
          <a:lnRef idx="1">
            <a:schemeClr val="accent2"/>
          </a:lnRef>
          <a:fillRef idx="2">
            <a:schemeClr val="accent2"/>
          </a:fillRef>
          <a:effectRef idx="1">
            <a:schemeClr val="accent2"/>
          </a:effectRef>
          <a:fontRef idx="minor">
            <a:schemeClr val="dk1"/>
          </a:fontRef>
        </p:style>
        <p:txBody>
          <a:bodyPr>
            <a:noAutofit/>
          </a:bodyPr>
          <a:lstStyle/>
          <a:p>
            <a:r>
              <a:rPr lang="en-US" sz="2400" dirty="0" smtClean="0">
                <a:solidFill>
                  <a:srgbClr val="7030A0"/>
                </a:solidFill>
                <a:latin typeface="Times New Roman" panose="02020603050405020304" pitchFamily="18" charset="0"/>
                <a:cs typeface="Times New Roman" panose="02020603050405020304" pitchFamily="18" charset="0"/>
              </a:rPr>
              <a:t/>
            </a:r>
            <a:br>
              <a:rPr lang="en-US" sz="2400" dirty="0" smtClean="0">
                <a:solidFill>
                  <a:srgbClr val="7030A0"/>
                </a:solidFill>
                <a:latin typeface="Times New Roman" panose="02020603050405020304" pitchFamily="18" charset="0"/>
                <a:cs typeface="Times New Roman" panose="02020603050405020304" pitchFamily="18" charset="0"/>
              </a:rPr>
            </a:br>
            <a:r>
              <a:rPr lang="en-US" sz="2400" dirty="0" smtClean="0">
                <a:solidFill>
                  <a:srgbClr val="7030A0"/>
                </a:solidFill>
                <a:latin typeface="Times New Roman" panose="02020603050405020304" pitchFamily="18" charset="0"/>
                <a:cs typeface="Times New Roman" panose="02020603050405020304" pitchFamily="18" charset="0"/>
              </a:rPr>
              <a:t>Drop </a:t>
            </a:r>
            <a:r>
              <a:rPr lang="en-US" sz="2400" dirty="0">
                <a:solidFill>
                  <a:srgbClr val="7030A0"/>
                </a:solidFill>
                <a:latin typeface="Times New Roman" panose="02020603050405020304" pitchFamily="18" charset="0"/>
                <a:cs typeface="Times New Roman" panose="02020603050405020304" pitchFamily="18" charset="0"/>
              </a:rPr>
              <a:t>your suggestions </a:t>
            </a:r>
            <a:r>
              <a:rPr lang="en-US" sz="2400" dirty="0" smtClean="0">
                <a:solidFill>
                  <a:srgbClr val="7030A0"/>
                </a:solidFill>
                <a:latin typeface="Times New Roman" panose="02020603050405020304" pitchFamily="18" charset="0"/>
                <a:cs typeface="Times New Roman" panose="02020603050405020304" pitchFamily="18" charset="0"/>
              </a:rPr>
              <a:t>at </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br>
              <a:rPr lang="en-US" sz="2400" dirty="0" smtClean="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dirty="0" smtClean="0">
                <a:solidFill>
                  <a:srgbClr val="7030A0"/>
                </a:solidFill>
                <a:latin typeface="Times New Roman" panose="02020603050405020304" pitchFamily="18" charset="0"/>
                <a:cs typeface="Times New Roman" panose="02020603050405020304" pitchFamily="18" charset="0"/>
              </a:rPr>
              <a:t>sachinprayag1@gmail.com</a:t>
            </a:r>
            <a:r>
              <a:rPr lang="en-US" sz="2400" dirty="0">
                <a:solidFill>
                  <a:srgbClr val="7030A0"/>
                </a:solidFill>
                <a:latin typeface="Times New Roman" panose="02020603050405020304" pitchFamily="18" charset="0"/>
                <a:cs typeface="Times New Roman" panose="02020603050405020304" pitchFamily="18" charset="0"/>
              </a:rPr>
              <a:t/>
            </a:r>
            <a:br>
              <a:rPr lang="en-US" sz="2400" dirty="0">
                <a:solidFill>
                  <a:srgbClr val="7030A0"/>
                </a:solidFill>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OR </a:t>
            </a: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Contact- </a:t>
            </a:r>
            <a:r>
              <a:rPr lang="en-US" sz="2400" dirty="0" smtClean="0">
                <a:solidFill>
                  <a:schemeClr val="accent5">
                    <a:lumMod val="60000"/>
                    <a:lumOff val="40000"/>
                  </a:schemeClr>
                </a:solidFill>
                <a:latin typeface="Times New Roman" panose="02020603050405020304" pitchFamily="18" charset="0"/>
                <a:cs typeface="Times New Roman" panose="02020603050405020304" pitchFamily="18" charset="0"/>
              </a:rPr>
              <a:t>9881717278</a:t>
            </a:r>
            <a:r>
              <a:rPr lang="en-US" sz="3200" dirty="0">
                <a:solidFill>
                  <a:schemeClr val="accent5">
                    <a:lumMod val="60000"/>
                    <a:lumOff val="40000"/>
                  </a:schemeClr>
                </a:solidFill>
                <a:latin typeface="Times New Roman" panose="02020603050405020304" pitchFamily="18" charset="0"/>
                <a:cs typeface="Times New Roman" panose="02020603050405020304" pitchFamily="18" charset="0"/>
              </a:rPr>
              <a:t/>
            </a:r>
            <a:br>
              <a:rPr lang="en-US" sz="3200" dirty="0">
                <a:solidFill>
                  <a:schemeClr val="accent5">
                    <a:lumMod val="60000"/>
                    <a:lumOff val="40000"/>
                  </a:schemeClr>
                </a:solidFill>
                <a:latin typeface="Times New Roman" panose="02020603050405020304" pitchFamily="18" charset="0"/>
                <a:cs typeface="Times New Roman" panose="02020603050405020304" pitchFamily="18" charset="0"/>
              </a:rPr>
            </a:br>
            <a:endParaRPr lang="en-US" sz="2400" dirty="0">
              <a:solidFill>
                <a:schemeClr val="accent5">
                  <a:lumMod val="60000"/>
                  <a:lumOff val="40000"/>
                </a:schemeClr>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76200"/>
            <a:ext cx="7498080" cy="792162"/>
          </a:xfrm>
        </p:spPr>
        <p:style>
          <a:lnRef idx="1">
            <a:schemeClr val="accent2"/>
          </a:lnRef>
          <a:fillRef idx="2">
            <a:schemeClr val="accent2"/>
          </a:fillRef>
          <a:effectRef idx="1">
            <a:schemeClr val="accent2"/>
          </a:effectRef>
          <a:fontRef idx="minor">
            <a:schemeClr val="dk1"/>
          </a:fontRef>
        </p:style>
        <p:txBody>
          <a:bodyPr>
            <a:normAutofit/>
          </a:bodyPr>
          <a:lstStyle/>
          <a:p>
            <a:r>
              <a:rPr lang="en-US" dirty="0" smtClean="0"/>
              <a:t>Contract of Indemnity-Definition </a:t>
            </a:r>
            <a:endParaRPr lang="en-US" dirty="0"/>
          </a:p>
        </p:txBody>
      </p:sp>
      <p:sp>
        <p:nvSpPr>
          <p:cNvPr id="3" name="Content Placeholder 2"/>
          <p:cNvSpPr>
            <a:spLocks noGrp="1"/>
          </p:cNvSpPr>
          <p:nvPr>
            <p:ph idx="1"/>
          </p:nvPr>
        </p:nvSpPr>
        <p:spPr>
          <a:xfrm>
            <a:off x="1219200" y="990600"/>
            <a:ext cx="7714488" cy="5410200"/>
          </a:xfrm>
        </p:spPr>
        <p:txBody>
          <a:bodyPr/>
          <a:lstStyle/>
          <a:p>
            <a:pPr>
              <a:buNone/>
            </a:pPr>
            <a:r>
              <a:rPr lang="en-US" dirty="0" smtClean="0"/>
              <a:t>Section 124 of Indian Contract Act defines contract of Indemnity as “A contract by which one party promises to save other from loss caused to him by the conduct of promisor himself or by the conduct of other party.”</a:t>
            </a:r>
          </a:p>
          <a:p>
            <a:pPr>
              <a:buNone/>
            </a:pPr>
            <a:r>
              <a:rPr lang="en-US" dirty="0" smtClean="0"/>
              <a:t>For Example –</a:t>
            </a:r>
          </a:p>
          <a:p>
            <a:pPr>
              <a:buNone/>
            </a:pPr>
            <a:r>
              <a:rPr lang="en-US" dirty="0" smtClean="0"/>
              <a:t>Marine Insurance </a:t>
            </a:r>
          </a:p>
          <a:p>
            <a:pPr>
              <a:buNone/>
            </a:pPr>
            <a:r>
              <a:rPr lang="en-US" dirty="0" smtClean="0"/>
              <a:t>Policy,</a:t>
            </a:r>
          </a:p>
          <a:p>
            <a:pPr>
              <a:buNone/>
            </a:pPr>
            <a:endParaRPr lang="en-US" dirty="0"/>
          </a:p>
        </p:txBody>
      </p:sp>
      <p:pic>
        <p:nvPicPr>
          <p:cNvPr id="3074" name="Picture 2" descr="C:\Documents and Settings\Shri\Desktop\ICA\I14.jpg"/>
          <p:cNvPicPr>
            <a:picLocks noChangeAspect="1" noChangeArrowheads="1"/>
          </p:cNvPicPr>
          <p:nvPr/>
        </p:nvPicPr>
        <p:blipFill>
          <a:blip r:embed="rId2"/>
          <a:srcRect/>
          <a:stretch>
            <a:fillRect/>
          </a:stretch>
        </p:blipFill>
        <p:spPr bwMode="auto">
          <a:xfrm>
            <a:off x="4953000" y="3733800"/>
            <a:ext cx="3962400" cy="299085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Parties in contract of Indemnity</a:t>
            </a:r>
            <a:endParaRPr lang="en-US" dirty="0"/>
          </a:p>
        </p:txBody>
      </p:sp>
      <p:sp>
        <p:nvSpPr>
          <p:cNvPr id="3" name="Content Placeholder 2"/>
          <p:cNvSpPr>
            <a:spLocks noGrp="1"/>
          </p:cNvSpPr>
          <p:nvPr>
            <p:ph idx="1"/>
          </p:nvPr>
        </p:nvSpPr>
        <p:spPr>
          <a:xfrm>
            <a:off x="1143000" y="1066800"/>
            <a:ext cx="7790688" cy="5181600"/>
          </a:xfrm>
        </p:spPr>
        <p:txBody>
          <a:bodyPr/>
          <a:lstStyle/>
          <a:p>
            <a:endParaRPr lang="en-US" dirty="0"/>
          </a:p>
        </p:txBody>
      </p:sp>
      <p:graphicFrame>
        <p:nvGraphicFramePr>
          <p:cNvPr id="4" name="Diagram 3"/>
          <p:cNvGraphicFramePr/>
          <p:nvPr/>
        </p:nvGraphicFramePr>
        <p:xfrm>
          <a:off x="1143000" y="1219200"/>
          <a:ext cx="76962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4419600" cy="1143000"/>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US" dirty="0" smtClean="0"/>
              <a:t>Rights of Indemnity </a:t>
            </a:r>
            <a:br>
              <a:rPr lang="en-US" dirty="0" smtClean="0"/>
            </a:br>
            <a:r>
              <a:rPr lang="en-US" dirty="0" smtClean="0"/>
              <a:t>Holder</a:t>
            </a:r>
            <a:endParaRPr lang="en-US" dirty="0"/>
          </a:p>
        </p:txBody>
      </p:sp>
      <p:sp>
        <p:nvSpPr>
          <p:cNvPr id="3" name="Content Placeholder 2"/>
          <p:cNvSpPr>
            <a:spLocks noGrp="1"/>
          </p:cNvSpPr>
          <p:nvPr>
            <p:ph idx="1"/>
          </p:nvPr>
        </p:nvSpPr>
        <p:spPr>
          <a:xfrm>
            <a:off x="1219200" y="1676400"/>
            <a:ext cx="7714488" cy="4800600"/>
          </a:xfrm>
        </p:spPr>
        <p:txBody>
          <a:bodyPr>
            <a:normAutofit fontScale="92500"/>
          </a:bodyPr>
          <a:lstStyle/>
          <a:p>
            <a:pPr>
              <a:buNone/>
            </a:pPr>
            <a:r>
              <a:rPr lang="en-US" dirty="0" smtClean="0"/>
              <a:t> *An indemnity holder can cover</a:t>
            </a:r>
          </a:p>
          <a:p>
            <a:pPr>
              <a:buNone/>
            </a:pPr>
            <a:r>
              <a:rPr lang="en-US" dirty="0" smtClean="0"/>
              <a:t>1.All damages which he paid for any suit.</a:t>
            </a:r>
          </a:p>
          <a:p>
            <a:pPr>
              <a:buNone/>
            </a:pPr>
            <a:r>
              <a:rPr lang="en-US" dirty="0" smtClean="0"/>
              <a:t>2.All cost in bringing or defending any such suit.</a:t>
            </a:r>
          </a:p>
          <a:p>
            <a:pPr>
              <a:buNone/>
            </a:pPr>
            <a:r>
              <a:rPr lang="en-US" dirty="0" smtClean="0"/>
              <a:t>3.All cost which he might have paid to compromise any such suit. </a:t>
            </a:r>
          </a:p>
          <a:p>
            <a:pPr>
              <a:buNone/>
            </a:pPr>
            <a:endParaRPr lang="en-US" dirty="0" smtClean="0"/>
          </a:p>
          <a:p>
            <a:pPr>
              <a:buNone/>
            </a:pPr>
            <a:r>
              <a:rPr lang="en-US" dirty="0" smtClean="0"/>
              <a:t>Rights of Indemnifier-The act is silent about the rights of Indemnifier they are similar to the rights of surety in the contract of Guarantee.</a:t>
            </a:r>
            <a:endParaRPr lang="en-US" dirty="0"/>
          </a:p>
        </p:txBody>
      </p:sp>
      <p:pic>
        <p:nvPicPr>
          <p:cNvPr id="4098" name="Picture 2" descr="C:\Documents and Settings\Shri\Desktop\ICA\I7(1).jpg"/>
          <p:cNvPicPr>
            <a:picLocks noChangeAspect="1" noChangeArrowheads="1"/>
          </p:cNvPicPr>
          <p:nvPr/>
        </p:nvPicPr>
        <p:blipFill>
          <a:blip r:embed="rId2"/>
          <a:srcRect/>
          <a:stretch>
            <a:fillRect/>
          </a:stretch>
        </p:blipFill>
        <p:spPr bwMode="auto">
          <a:xfrm>
            <a:off x="5581650" y="152400"/>
            <a:ext cx="3562350" cy="151447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2895600" cy="1828800"/>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US" dirty="0" smtClean="0"/>
              <a:t>2.</a:t>
            </a:r>
            <a:br>
              <a:rPr lang="en-US" dirty="0" smtClean="0"/>
            </a:br>
            <a:r>
              <a:rPr lang="en-US" dirty="0" smtClean="0"/>
              <a:t>Contract of </a:t>
            </a:r>
            <a:br>
              <a:rPr lang="en-US" dirty="0" smtClean="0"/>
            </a:br>
            <a:r>
              <a:rPr lang="en-US" dirty="0" smtClean="0"/>
              <a:t>Guarantee</a:t>
            </a:r>
            <a:endParaRPr lang="en-US" dirty="0"/>
          </a:p>
        </p:txBody>
      </p:sp>
      <p:sp>
        <p:nvSpPr>
          <p:cNvPr id="3" name="Content Placeholder 2"/>
          <p:cNvSpPr>
            <a:spLocks noGrp="1"/>
          </p:cNvSpPr>
          <p:nvPr>
            <p:ph idx="1"/>
          </p:nvPr>
        </p:nvSpPr>
        <p:spPr>
          <a:xfrm>
            <a:off x="990600" y="1981200"/>
            <a:ext cx="7498080" cy="4572000"/>
          </a:xfrm>
        </p:spPr>
        <p:txBody>
          <a:bodyPr/>
          <a:lstStyle/>
          <a:p>
            <a:pPr>
              <a:buNone/>
            </a:pPr>
            <a:r>
              <a:rPr lang="en-US" dirty="0" smtClean="0"/>
              <a:t>Introduction</a:t>
            </a:r>
          </a:p>
          <a:p>
            <a:pPr>
              <a:buNone/>
            </a:pPr>
            <a:r>
              <a:rPr lang="en-US" dirty="0" smtClean="0"/>
              <a:t>Contract of Guarantee is formed for the purpose of</a:t>
            </a:r>
          </a:p>
          <a:p>
            <a:pPr>
              <a:buNone/>
            </a:pPr>
            <a:r>
              <a:rPr lang="en-US" dirty="0" smtClean="0"/>
              <a:t>1.Getting loan, good on credit, employment </a:t>
            </a:r>
          </a:p>
          <a:p>
            <a:pPr>
              <a:buNone/>
            </a:pPr>
            <a:r>
              <a:rPr lang="en-US" dirty="0" smtClean="0"/>
              <a:t>2.Commercial engagement, assure honesty</a:t>
            </a:r>
          </a:p>
          <a:p>
            <a:pPr>
              <a:buNone/>
            </a:pPr>
            <a:r>
              <a:rPr lang="en-US" dirty="0" smtClean="0"/>
              <a:t>3.Indemnify other party in case of breach of contract.</a:t>
            </a:r>
            <a:endParaRPr lang="en-US" dirty="0"/>
          </a:p>
        </p:txBody>
      </p:sp>
      <p:pic>
        <p:nvPicPr>
          <p:cNvPr id="1026" name="Picture 2" descr="D:\PPT IMAGES\images (2).jpg"/>
          <p:cNvPicPr>
            <a:picLocks noChangeAspect="1" noChangeArrowheads="1"/>
          </p:cNvPicPr>
          <p:nvPr/>
        </p:nvPicPr>
        <p:blipFill>
          <a:blip r:embed="rId2"/>
          <a:srcRect/>
          <a:stretch>
            <a:fillRect/>
          </a:stretch>
        </p:blipFill>
        <p:spPr bwMode="auto">
          <a:xfrm>
            <a:off x="3962400" y="152401"/>
            <a:ext cx="4676775" cy="16002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498080" cy="563562"/>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US" dirty="0" smtClean="0"/>
              <a:t>Contract of Guarantee.</a:t>
            </a:r>
            <a:endParaRPr lang="en-US" dirty="0"/>
          </a:p>
        </p:txBody>
      </p:sp>
      <p:sp>
        <p:nvSpPr>
          <p:cNvPr id="3" name="Content Placeholder 2"/>
          <p:cNvSpPr>
            <a:spLocks noGrp="1"/>
          </p:cNvSpPr>
          <p:nvPr>
            <p:ph idx="1"/>
          </p:nvPr>
        </p:nvSpPr>
        <p:spPr>
          <a:xfrm>
            <a:off x="1143000" y="838200"/>
            <a:ext cx="7790688" cy="5410200"/>
          </a:xfrm>
        </p:spPr>
        <p:txBody>
          <a:bodyPr/>
          <a:lstStyle/>
          <a:p>
            <a:pPr algn="just">
              <a:buNone/>
            </a:pPr>
            <a:r>
              <a:rPr lang="en-US" dirty="0" smtClean="0"/>
              <a:t>Definition-Section 126 of Indian contract Act defines contract of guarantee as                “A contract to perform a promise or to discharge the liability of a third person in case of  his default”</a:t>
            </a:r>
          </a:p>
          <a:p>
            <a:pPr algn="just">
              <a:buNone/>
            </a:pPr>
            <a:endParaRPr lang="en-US" dirty="0"/>
          </a:p>
        </p:txBody>
      </p:sp>
      <p:pic>
        <p:nvPicPr>
          <p:cNvPr id="2052" name="Picture 4" descr="E:\ICA\G3.png"/>
          <p:cNvPicPr>
            <a:picLocks noChangeAspect="1" noChangeArrowheads="1"/>
          </p:cNvPicPr>
          <p:nvPr/>
        </p:nvPicPr>
        <p:blipFill>
          <a:blip r:embed="rId2"/>
          <a:srcRect/>
          <a:stretch>
            <a:fillRect/>
          </a:stretch>
        </p:blipFill>
        <p:spPr bwMode="auto">
          <a:xfrm>
            <a:off x="1828800" y="3733800"/>
            <a:ext cx="6096000" cy="28956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Parties to contract of Guarantee</a:t>
            </a:r>
            <a:endParaRPr lang="en-US" dirty="0"/>
          </a:p>
        </p:txBody>
      </p:sp>
      <p:graphicFrame>
        <p:nvGraphicFramePr>
          <p:cNvPr id="5" name="Diagram 4"/>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5879592" cy="639762"/>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US" dirty="0" smtClean="0"/>
              <a:t>Essential of Valid Guarantee </a:t>
            </a:r>
            <a:endParaRPr lang="en-US" dirty="0"/>
          </a:p>
        </p:txBody>
      </p:sp>
      <p:sp>
        <p:nvSpPr>
          <p:cNvPr id="3" name="Content Placeholder 2"/>
          <p:cNvSpPr>
            <a:spLocks noGrp="1"/>
          </p:cNvSpPr>
          <p:nvPr>
            <p:ph idx="1"/>
          </p:nvPr>
        </p:nvSpPr>
        <p:spPr>
          <a:xfrm>
            <a:off x="1219200" y="914400"/>
            <a:ext cx="7714488" cy="5334000"/>
          </a:xfrm>
        </p:spPr>
        <p:txBody>
          <a:bodyPr>
            <a:normAutofit/>
          </a:bodyPr>
          <a:lstStyle/>
          <a:p>
            <a:pPr>
              <a:buNone/>
            </a:pPr>
            <a:r>
              <a:rPr lang="en-US" sz="2400" b="1" dirty="0" smtClean="0">
                <a:latin typeface="Times New Roman" pitchFamily="18" charset="0"/>
                <a:cs typeface="Times New Roman" pitchFamily="18" charset="0"/>
              </a:rPr>
              <a:t>1.Existance of Principal debt.</a:t>
            </a:r>
          </a:p>
          <a:p>
            <a:pPr>
              <a:buNone/>
            </a:pPr>
            <a:r>
              <a:rPr lang="en-US" sz="2400" dirty="0" smtClean="0">
                <a:latin typeface="Times New Roman" pitchFamily="18" charset="0"/>
                <a:cs typeface="Times New Roman" pitchFamily="18" charset="0"/>
              </a:rPr>
              <a:t>Ex. If creditor has not given any loan to principal debtor there is no contract of guarantee   </a:t>
            </a:r>
          </a:p>
          <a:p>
            <a:pPr>
              <a:buNone/>
            </a:pPr>
            <a:r>
              <a:rPr lang="en-US" sz="2400" b="1" dirty="0" smtClean="0">
                <a:latin typeface="Times New Roman" pitchFamily="18" charset="0"/>
                <a:cs typeface="Times New Roman" pitchFamily="18" charset="0"/>
              </a:rPr>
              <a:t>2.Considration</a:t>
            </a:r>
          </a:p>
          <a:p>
            <a:pPr>
              <a:buNone/>
            </a:pPr>
            <a:r>
              <a:rPr lang="en-US" sz="2400" dirty="0" smtClean="0">
                <a:latin typeface="Times New Roman" pitchFamily="18" charset="0"/>
                <a:cs typeface="Times New Roman" pitchFamily="18" charset="0"/>
              </a:rPr>
              <a:t>Ex. There is no need of direct consideration between surety and principal debtor </a:t>
            </a:r>
          </a:p>
          <a:p>
            <a:pPr>
              <a:buNone/>
            </a:pPr>
            <a:r>
              <a:rPr lang="en-US" sz="2400" b="1" dirty="0" smtClean="0">
                <a:latin typeface="Times New Roman" pitchFamily="18" charset="0"/>
                <a:cs typeface="Times New Roman" pitchFamily="18" charset="0"/>
              </a:rPr>
              <a:t>3.No misrepresentation or concealment </a:t>
            </a:r>
          </a:p>
          <a:p>
            <a:pPr>
              <a:buNone/>
            </a:pPr>
            <a:r>
              <a:rPr lang="en-US" sz="2400" dirty="0" smtClean="0">
                <a:latin typeface="Times New Roman" pitchFamily="18" charset="0"/>
                <a:cs typeface="Times New Roman" pitchFamily="18" charset="0"/>
              </a:rPr>
              <a:t>Ex. If surety has given his guarantee for specific transaction, creditor or principal debtor can not use it for other transactions also.  </a:t>
            </a:r>
          </a:p>
          <a:p>
            <a:pPr>
              <a:buNone/>
            </a:pPr>
            <a:r>
              <a:rPr lang="en-US" sz="2400" dirty="0" smtClean="0">
                <a:latin typeface="Times New Roman" pitchFamily="18" charset="0"/>
                <a:cs typeface="Times New Roman" pitchFamily="18" charset="0"/>
              </a:rPr>
              <a:t>(Only for vehicle loan and not for home loan) </a:t>
            </a:r>
          </a:p>
          <a:p>
            <a:pPr>
              <a:buNone/>
            </a:pPr>
            <a:r>
              <a:rPr lang="en-US" sz="2400" b="1" dirty="0" smtClean="0">
                <a:latin typeface="Times New Roman" pitchFamily="18" charset="0"/>
                <a:cs typeface="Times New Roman" pitchFamily="18" charset="0"/>
              </a:rPr>
              <a:t>4.Writing not necessary</a:t>
            </a:r>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597</TotalTime>
  <Words>1297</Words>
  <Application>Microsoft Office PowerPoint</Application>
  <PresentationFormat>On-screen Show (4:3)</PresentationFormat>
  <Paragraphs>212</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Baskerville-Normal-Italic</vt:lpstr>
      <vt:lpstr>Gill Sans MT</vt:lpstr>
      <vt:lpstr>Times New Roman</vt:lpstr>
      <vt:lpstr>Verdana</vt:lpstr>
      <vt:lpstr>Wingdings 2</vt:lpstr>
      <vt:lpstr>Solstice</vt:lpstr>
      <vt:lpstr>Chapter-III Special Contracts</vt:lpstr>
      <vt:lpstr>Introduction-Indemnity  </vt:lpstr>
      <vt:lpstr>Contract of Indemnity-Definition </vt:lpstr>
      <vt:lpstr>Parties in contract of Indemnity</vt:lpstr>
      <vt:lpstr>Rights of Indemnity  Holder</vt:lpstr>
      <vt:lpstr>2. Contract of  Guarantee</vt:lpstr>
      <vt:lpstr>Contract of Guarantee.</vt:lpstr>
      <vt:lpstr>Parties to contract of Guarantee</vt:lpstr>
      <vt:lpstr>Essential of Valid Guarantee </vt:lpstr>
      <vt:lpstr>Kinds of Guarantee</vt:lpstr>
      <vt:lpstr>Rights of Surety </vt:lpstr>
      <vt:lpstr>Discharge of Surety</vt:lpstr>
      <vt:lpstr> Difference between indemnity and Guarantee </vt:lpstr>
      <vt:lpstr>Contract of Bailment</vt:lpstr>
      <vt:lpstr>Characteristic/essentials of Bailment </vt:lpstr>
      <vt:lpstr>Parties of Bailment</vt:lpstr>
      <vt:lpstr>Types of Bailment</vt:lpstr>
      <vt:lpstr> Rights and duties of bailor </vt:lpstr>
      <vt:lpstr> Rights of bailee :- </vt:lpstr>
      <vt:lpstr>Duties of Bailee </vt:lpstr>
      <vt:lpstr>Contract of Pledge</vt:lpstr>
      <vt:lpstr>Definition </vt:lpstr>
      <vt:lpstr>Essential of Pledge </vt:lpstr>
      <vt:lpstr>Difference between Bailment and pledge</vt:lpstr>
      <vt:lpstr>Rights of Pawnee </vt:lpstr>
      <vt:lpstr> Drop your suggestions at -      sachinprayag1@gmail.com      OR     Contact- 9881717278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Chapter-III Special Contracts</dc:title>
  <dc:creator>SHRI</dc:creator>
  <cp:lastModifiedBy>admin</cp:lastModifiedBy>
  <cp:revision>119</cp:revision>
  <dcterms:created xsi:type="dcterms:W3CDTF">2006-08-16T00:00:00Z</dcterms:created>
  <dcterms:modified xsi:type="dcterms:W3CDTF">2023-10-07T07:57:34Z</dcterms:modified>
</cp:coreProperties>
</file>