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DADC-5998-407A-BCD1-2B5FFF3A4B35}" type="doc">
      <dgm:prSet loTypeId="urn:microsoft.com/office/officeart/2005/8/layout/process4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E6C3D4E-F70A-4789-A654-129B677B7B88}">
      <dgm:prSet phldrT="[Text]" custT="1"/>
      <dgm:spPr/>
      <dgm:t>
        <a:bodyPr/>
        <a:lstStyle/>
        <a:p>
          <a:r>
            <a:rPr lang="en-US" sz="4000" dirty="0" smtClean="0">
              <a:solidFill>
                <a:srgbClr val="7030A0"/>
              </a:solidFill>
            </a:rPr>
            <a:t>Concept of Demand</a:t>
          </a:r>
        </a:p>
      </dgm:t>
    </dgm:pt>
    <dgm:pt modelId="{9711ABDA-5D24-4448-B1E1-B02B1FC25369}" type="parTrans" cxnId="{051130B9-A238-4267-A032-C735DCE25278}">
      <dgm:prSet/>
      <dgm:spPr/>
      <dgm:t>
        <a:bodyPr/>
        <a:lstStyle/>
        <a:p>
          <a:endParaRPr lang="en-US"/>
        </a:p>
      </dgm:t>
    </dgm:pt>
    <dgm:pt modelId="{723AF545-C456-415B-8910-4DD66E20D798}" type="sibTrans" cxnId="{051130B9-A238-4267-A032-C735DCE25278}">
      <dgm:prSet/>
      <dgm:spPr/>
      <dgm:t>
        <a:bodyPr/>
        <a:lstStyle/>
        <a:p>
          <a:endParaRPr lang="en-US"/>
        </a:p>
      </dgm:t>
    </dgm:pt>
    <dgm:pt modelId="{7B3116F2-95FF-4A70-A9BE-647B15212274}">
      <dgm:prSet phldrT="[Text]"/>
      <dgm:spPr/>
      <dgm:t>
        <a:bodyPr/>
        <a:lstStyle/>
        <a:p>
          <a:r>
            <a:rPr lang="en-US" dirty="0" smtClean="0"/>
            <a:t>Desire +  Ability to pay </a:t>
          </a:r>
          <a:endParaRPr lang="en-US" dirty="0"/>
        </a:p>
      </dgm:t>
    </dgm:pt>
    <dgm:pt modelId="{5A76DDC4-9403-43ED-80FB-1278FF74BBC7}" type="parTrans" cxnId="{5547A7C9-44E4-4C54-8311-33F6D87A23A7}">
      <dgm:prSet/>
      <dgm:spPr/>
      <dgm:t>
        <a:bodyPr/>
        <a:lstStyle/>
        <a:p>
          <a:endParaRPr lang="en-US"/>
        </a:p>
      </dgm:t>
    </dgm:pt>
    <dgm:pt modelId="{1363D9A3-5C3B-4674-ADB0-941233D77F63}" type="sibTrans" cxnId="{5547A7C9-44E4-4C54-8311-33F6D87A23A7}">
      <dgm:prSet/>
      <dgm:spPr/>
      <dgm:t>
        <a:bodyPr/>
        <a:lstStyle/>
        <a:p>
          <a:endParaRPr lang="en-US"/>
        </a:p>
      </dgm:t>
    </dgm:pt>
    <dgm:pt modelId="{BCBA60BD-B8BF-4F7A-A6D9-8D51639468A6}">
      <dgm:prSet phldrT="[Text]"/>
      <dgm:spPr/>
      <dgm:t>
        <a:bodyPr/>
        <a:lstStyle/>
        <a:p>
          <a:pPr algn="l"/>
          <a:r>
            <a:rPr lang="en-US" dirty="0" smtClean="0"/>
            <a:t>+  Willing to pay </a:t>
          </a:r>
          <a:endParaRPr lang="en-US" dirty="0"/>
        </a:p>
      </dgm:t>
    </dgm:pt>
    <dgm:pt modelId="{05B0E63A-6C24-49D9-8285-DF7CB9B59605}" type="parTrans" cxnId="{0668EEB8-DA44-4CE9-B85F-5A15A50CB3A6}">
      <dgm:prSet/>
      <dgm:spPr/>
      <dgm:t>
        <a:bodyPr/>
        <a:lstStyle/>
        <a:p>
          <a:endParaRPr lang="en-US"/>
        </a:p>
      </dgm:t>
    </dgm:pt>
    <dgm:pt modelId="{1157F483-1077-418B-8FC1-EF8B20416CC5}" type="sibTrans" cxnId="{0668EEB8-DA44-4CE9-B85F-5A15A50CB3A6}">
      <dgm:prSet/>
      <dgm:spPr/>
      <dgm:t>
        <a:bodyPr/>
        <a:lstStyle/>
        <a:p>
          <a:endParaRPr lang="en-US"/>
        </a:p>
      </dgm:t>
    </dgm:pt>
    <dgm:pt modelId="{556348A1-D10C-45DD-A178-4758D6C38D84}">
      <dgm:prSet phldrT="[Text]" custT="1"/>
      <dgm:spPr/>
      <dgm:t>
        <a:bodyPr/>
        <a:lstStyle/>
        <a:p>
          <a:r>
            <a:rPr lang="en-US" sz="4000" dirty="0" smtClean="0">
              <a:solidFill>
                <a:srgbClr val="7030A0"/>
              </a:solidFill>
            </a:rPr>
            <a:t>Law of Demand </a:t>
          </a:r>
        </a:p>
      </dgm:t>
    </dgm:pt>
    <dgm:pt modelId="{64A60AF4-0677-45BD-ACF7-A6482C0F8597}" type="parTrans" cxnId="{8D17A756-79A3-4967-AAC1-A154E3174191}">
      <dgm:prSet/>
      <dgm:spPr/>
      <dgm:t>
        <a:bodyPr/>
        <a:lstStyle/>
        <a:p>
          <a:endParaRPr lang="en-US"/>
        </a:p>
      </dgm:t>
    </dgm:pt>
    <dgm:pt modelId="{08232398-F8ED-45B4-AF04-FA057FC94950}" type="sibTrans" cxnId="{8D17A756-79A3-4967-AAC1-A154E3174191}">
      <dgm:prSet/>
      <dgm:spPr/>
      <dgm:t>
        <a:bodyPr/>
        <a:lstStyle/>
        <a:p>
          <a:endParaRPr lang="en-US"/>
        </a:p>
      </dgm:t>
    </dgm:pt>
    <dgm:pt modelId="{7971FE6D-2CA5-43FF-87E1-70D79521C01C}">
      <dgm:prSet phldrT="[Text]"/>
      <dgm:spPr/>
      <dgm:t>
        <a:bodyPr/>
        <a:lstStyle/>
        <a:p>
          <a:r>
            <a:rPr lang="en-US" dirty="0" smtClean="0"/>
            <a:t>High price low demand</a:t>
          </a:r>
          <a:endParaRPr lang="en-US" dirty="0"/>
        </a:p>
      </dgm:t>
    </dgm:pt>
    <dgm:pt modelId="{F8F34A90-DEE8-4991-8F10-75CE2FD40C58}" type="parTrans" cxnId="{2451C7EE-D1F6-4EA2-A6E1-0E4D641AE753}">
      <dgm:prSet/>
      <dgm:spPr/>
      <dgm:t>
        <a:bodyPr/>
        <a:lstStyle/>
        <a:p>
          <a:endParaRPr lang="en-US"/>
        </a:p>
      </dgm:t>
    </dgm:pt>
    <dgm:pt modelId="{4C33B631-CD92-4BDF-8F34-ACB694112D96}" type="sibTrans" cxnId="{2451C7EE-D1F6-4EA2-A6E1-0E4D641AE753}">
      <dgm:prSet/>
      <dgm:spPr/>
      <dgm:t>
        <a:bodyPr/>
        <a:lstStyle/>
        <a:p>
          <a:endParaRPr lang="en-US"/>
        </a:p>
      </dgm:t>
    </dgm:pt>
    <dgm:pt modelId="{1669D56E-10C1-4BFE-BAF5-0625CB33D609}">
      <dgm:prSet phldrT="[Text]"/>
      <dgm:spPr/>
      <dgm:t>
        <a:bodyPr/>
        <a:lstStyle/>
        <a:p>
          <a:r>
            <a:rPr lang="en-US" dirty="0" smtClean="0"/>
            <a:t>Low price high demand</a:t>
          </a:r>
          <a:endParaRPr lang="en-US" dirty="0"/>
        </a:p>
      </dgm:t>
    </dgm:pt>
    <dgm:pt modelId="{41A8FE05-74A8-4876-AD6C-7C3365D38823}" type="parTrans" cxnId="{9C347025-180B-4F69-A4FC-BA2435A742E2}">
      <dgm:prSet/>
      <dgm:spPr/>
      <dgm:t>
        <a:bodyPr/>
        <a:lstStyle/>
        <a:p>
          <a:endParaRPr lang="en-US"/>
        </a:p>
      </dgm:t>
    </dgm:pt>
    <dgm:pt modelId="{84FBBFC0-748B-4524-BFA3-F663D5CC916D}" type="sibTrans" cxnId="{9C347025-180B-4F69-A4FC-BA2435A742E2}">
      <dgm:prSet/>
      <dgm:spPr/>
      <dgm:t>
        <a:bodyPr/>
        <a:lstStyle/>
        <a:p>
          <a:endParaRPr lang="en-US"/>
        </a:p>
      </dgm:t>
    </dgm:pt>
    <dgm:pt modelId="{3C4F6BC0-2123-4424-A914-ECA41D8C9757}">
      <dgm:prSet phldrT="[Text]" custT="1"/>
      <dgm:spPr/>
      <dgm:t>
        <a:bodyPr/>
        <a:lstStyle/>
        <a:p>
          <a:r>
            <a:rPr lang="en-US" sz="4000" dirty="0" smtClean="0">
              <a:solidFill>
                <a:srgbClr val="7030A0"/>
              </a:solidFill>
            </a:rPr>
            <a:t>Elasticity of Demand</a:t>
          </a:r>
          <a:endParaRPr lang="en-US" sz="4000" dirty="0">
            <a:solidFill>
              <a:srgbClr val="7030A0"/>
            </a:solidFill>
          </a:endParaRPr>
        </a:p>
      </dgm:t>
    </dgm:pt>
    <dgm:pt modelId="{5B00AA5B-8209-4D9B-BC67-AFBC40D54F42}" type="parTrans" cxnId="{C21AC2AB-482E-4338-8B98-4CBA0CC60DF7}">
      <dgm:prSet/>
      <dgm:spPr/>
      <dgm:t>
        <a:bodyPr/>
        <a:lstStyle/>
        <a:p>
          <a:endParaRPr lang="en-US"/>
        </a:p>
      </dgm:t>
    </dgm:pt>
    <dgm:pt modelId="{96250F95-11BF-466E-B1F6-21444FC77D98}" type="sibTrans" cxnId="{C21AC2AB-482E-4338-8B98-4CBA0CC60DF7}">
      <dgm:prSet/>
      <dgm:spPr/>
      <dgm:t>
        <a:bodyPr/>
        <a:lstStyle/>
        <a:p>
          <a:endParaRPr lang="en-US"/>
        </a:p>
      </dgm:t>
    </dgm:pt>
    <dgm:pt modelId="{F391C8CD-2D81-4600-9C80-FAE9A018303B}">
      <dgm:prSet phldrT="[Text]"/>
      <dgm:spPr/>
      <dgm:t>
        <a:bodyPr/>
        <a:lstStyle/>
        <a:p>
          <a:r>
            <a:rPr lang="en-US" dirty="0" smtClean="0"/>
            <a:t>How much demand is changed </a:t>
          </a:r>
          <a:endParaRPr lang="en-US" dirty="0"/>
        </a:p>
      </dgm:t>
    </dgm:pt>
    <dgm:pt modelId="{7D4F80D9-A575-4D3B-BF18-48FA61FD8D96}" type="parTrans" cxnId="{BDF24D99-E490-447D-B23A-D985E2443918}">
      <dgm:prSet/>
      <dgm:spPr/>
      <dgm:t>
        <a:bodyPr/>
        <a:lstStyle/>
        <a:p>
          <a:endParaRPr lang="en-US"/>
        </a:p>
      </dgm:t>
    </dgm:pt>
    <dgm:pt modelId="{B7A1F6D1-9C36-4BC9-9DD1-31EC797E536B}" type="sibTrans" cxnId="{BDF24D99-E490-447D-B23A-D985E2443918}">
      <dgm:prSet/>
      <dgm:spPr/>
      <dgm:t>
        <a:bodyPr/>
        <a:lstStyle/>
        <a:p>
          <a:endParaRPr lang="en-US"/>
        </a:p>
      </dgm:t>
    </dgm:pt>
    <dgm:pt modelId="{677EB9E6-D9A6-4D11-97BD-7C9E52DC59DD}">
      <dgm:prSet phldrT="[Text]"/>
      <dgm:spPr/>
      <dgm:t>
        <a:bodyPr/>
        <a:lstStyle/>
        <a:p>
          <a:r>
            <a:rPr lang="en-US" dirty="0" smtClean="0"/>
            <a:t>Due to how much change in price </a:t>
          </a:r>
          <a:endParaRPr lang="en-US" dirty="0"/>
        </a:p>
      </dgm:t>
    </dgm:pt>
    <dgm:pt modelId="{773E489E-9A56-48C9-80FC-9C6C6251DFFE}" type="parTrans" cxnId="{8D02769E-9A76-4B86-B125-072647B83E0E}">
      <dgm:prSet/>
      <dgm:spPr/>
      <dgm:t>
        <a:bodyPr/>
        <a:lstStyle/>
        <a:p>
          <a:endParaRPr lang="en-US"/>
        </a:p>
      </dgm:t>
    </dgm:pt>
    <dgm:pt modelId="{847B5A5F-0183-420B-A79F-739D418EB498}" type="sibTrans" cxnId="{8D02769E-9A76-4B86-B125-072647B83E0E}">
      <dgm:prSet/>
      <dgm:spPr/>
      <dgm:t>
        <a:bodyPr/>
        <a:lstStyle/>
        <a:p>
          <a:endParaRPr lang="en-US"/>
        </a:p>
      </dgm:t>
    </dgm:pt>
    <dgm:pt modelId="{675922AA-6BD3-40E7-8B07-6C9D18C2F306}" type="pres">
      <dgm:prSet presAssocID="{98A9DADC-5998-407A-BCD1-2B5FFF3A4B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1C7A92-68E7-48AB-9E48-AD7C9FCD5EE7}" type="pres">
      <dgm:prSet presAssocID="{3C4F6BC0-2123-4424-A914-ECA41D8C9757}" presName="boxAndChildren" presStyleCnt="0"/>
      <dgm:spPr/>
    </dgm:pt>
    <dgm:pt modelId="{A9FE4425-C1DB-4BB0-A5B4-6F59F500602B}" type="pres">
      <dgm:prSet presAssocID="{3C4F6BC0-2123-4424-A914-ECA41D8C9757}" presName="parentTextBox" presStyleLbl="node1" presStyleIdx="0" presStyleCnt="3"/>
      <dgm:spPr/>
      <dgm:t>
        <a:bodyPr/>
        <a:lstStyle/>
        <a:p>
          <a:endParaRPr lang="en-US"/>
        </a:p>
      </dgm:t>
    </dgm:pt>
    <dgm:pt modelId="{781B481A-93D4-457C-B5DF-FD5A730FB171}" type="pres">
      <dgm:prSet presAssocID="{3C4F6BC0-2123-4424-A914-ECA41D8C9757}" presName="entireBox" presStyleLbl="node1" presStyleIdx="0" presStyleCnt="3"/>
      <dgm:spPr/>
      <dgm:t>
        <a:bodyPr/>
        <a:lstStyle/>
        <a:p>
          <a:endParaRPr lang="en-US"/>
        </a:p>
      </dgm:t>
    </dgm:pt>
    <dgm:pt modelId="{98C92B1B-27BC-448C-B7D0-82651B424C0E}" type="pres">
      <dgm:prSet presAssocID="{3C4F6BC0-2123-4424-A914-ECA41D8C9757}" presName="descendantBox" presStyleCnt="0"/>
      <dgm:spPr/>
    </dgm:pt>
    <dgm:pt modelId="{68262B04-3A4C-46C9-A1AD-503219A8E228}" type="pres">
      <dgm:prSet presAssocID="{F391C8CD-2D81-4600-9C80-FAE9A018303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B8766-0A5F-4BD4-AF21-CA14A27F0667}" type="pres">
      <dgm:prSet presAssocID="{677EB9E6-D9A6-4D11-97BD-7C9E52DC59D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1CD9B-A1CB-4402-8D1D-BAD0B6D0BE67}" type="pres">
      <dgm:prSet presAssocID="{08232398-F8ED-45B4-AF04-FA057FC94950}" presName="sp" presStyleCnt="0"/>
      <dgm:spPr/>
    </dgm:pt>
    <dgm:pt modelId="{09B6E2F2-41D1-4992-BE80-A8F9557CDD00}" type="pres">
      <dgm:prSet presAssocID="{556348A1-D10C-45DD-A178-4758D6C38D84}" presName="arrowAndChildren" presStyleCnt="0"/>
      <dgm:spPr/>
    </dgm:pt>
    <dgm:pt modelId="{6EDBF673-03D7-43E1-844C-7F16A950B2C0}" type="pres">
      <dgm:prSet presAssocID="{556348A1-D10C-45DD-A178-4758D6C38D8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05D59BA8-5043-43C0-A31B-8C6E34CDF369}" type="pres">
      <dgm:prSet presAssocID="{556348A1-D10C-45DD-A178-4758D6C38D84}" presName="arrow" presStyleLbl="node1" presStyleIdx="1" presStyleCnt="3" custLinFactNeighborX="169" custLinFactNeighborY="-3376"/>
      <dgm:spPr/>
      <dgm:t>
        <a:bodyPr/>
        <a:lstStyle/>
        <a:p>
          <a:endParaRPr lang="en-US"/>
        </a:p>
      </dgm:t>
    </dgm:pt>
    <dgm:pt modelId="{56D85BE9-695E-4F07-8637-4D4AB1F152CE}" type="pres">
      <dgm:prSet presAssocID="{556348A1-D10C-45DD-A178-4758D6C38D84}" presName="descendantArrow" presStyleCnt="0"/>
      <dgm:spPr/>
    </dgm:pt>
    <dgm:pt modelId="{9F0B372E-6C2E-4D4A-8D71-1ED8277502DF}" type="pres">
      <dgm:prSet presAssocID="{7971FE6D-2CA5-43FF-87E1-70D79521C01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B90D3-03D1-4B2B-9F7B-A9ACC21280B8}" type="pres">
      <dgm:prSet presAssocID="{1669D56E-10C1-4BFE-BAF5-0625CB33D60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8AC17-64CF-408C-9EE5-53A5379F7841}" type="pres">
      <dgm:prSet presAssocID="{723AF545-C456-415B-8910-4DD66E20D798}" presName="sp" presStyleCnt="0"/>
      <dgm:spPr/>
    </dgm:pt>
    <dgm:pt modelId="{EC335147-B0B4-492C-ADCF-496B97F45E01}" type="pres">
      <dgm:prSet presAssocID="{4E6C3D4E-F70A-4789-A654-129B677B7B88}" presName="arrowAndChildren" presStyleCnt="0"/>
      <dgm:spPr/>
    </dgm:pt>
    <dgm:pt modelId="{660FC769-D75E-445E-AA60-C544E720FE4C}" type="pres">
      <dgm:prSet presAssocID="{4E6C3D4E-F70A-4789-A654-129B677B7B88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D5F74F2F-1212-45BA-8A14-162E6CAF0EBF}" type="pres">
      <dgm:prSet presAssocID="{4E6C3D4E-F70A-4789-A654-129B677B7B88}" presName="arrow" presStyleLbl="node1" presStyleIdx="2" presStyleCnt="3" custLinFactNeighborX="-847" custLinFactNeighborY="-4034"/>
      <dgm:spPr/>
      <dgm:t>
        <a:bodyPr/>
        <a:lstStyle/>
        <a:p>
          <a:endParaRPr lang="en-US"/>
        </a:p>
      </dgm:t>
    </dgm:pt>
    <dgm:pt modelId="{39C33937-68CD-47C2-9CBF-1A35A121122A}" type="pres">
      <dgm:prSet presAssocID="{4E6C3D4E-F70A-4789-A654-129B677B7B88}" presName="descendantArrow" presStyleCnt="0"/>
      <dgm:spPr/>
    </dgm:pt>
    <dgm:pt modelId="{3591249D-FC35-4977-BB3B-74FB0C402A3E}" type="pres">
      <dgm:prSet presAssocID="{7B3116F2-95FF-4A70-A9BE-647B1521227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E1CEA-F04D-49B5-9648-78168B26D67E}" type="pres">
      <dgm:prSet presAssocID="{BCBA60BD-B8BF-4F7A-A6D9-8D51639468A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EF8C46-ECE1-419D-823D-5C2BC6FFEAE8}" type="presOf" srcId="{677EB9E6-D9A6-4D11-97BD-7C9E52DC59DD}" destId="{E6BB8766-0A5F-4BD4-AF21-CA14A27F0667}" srcOrd="0" destOrd="0" presId="urn:microsoft.com/office/officeart/2005/8/layout/process4"/>
    <dgm:cxn modelId="{2451C7EE-D1F6-4EA2-A6E1-0E4D641AE753}" srcId="{556348A1-D10C-45DD-A178-4758D6C38D84}" destId="{7971FE6D-2CA5-43FF-87E1-70D79521C01C}" srcOrd="0" destOrd="0" parTransId="{F8F34A90-DEE8-4991-8F10-75CE2FD40C58}" sibTransId="{4C33B631-CD92-4BDF-8F34-ACB694112D96}"/>
    <dgm:cxn modelId="{8D17A756-79A3-4967-AAC1-A154E3174191}" srcId="{98A9DADC-5998-407A-BCD1-2B5FFF3A4B35}" destId="{556348A1-D10C-45DD-A178-4758D6C38D84}" srcOrd="1" destOrd="0" parTransId="{64A60AF4-0677-45BD-ACF7-A6482C0F8597}" sibTransId="{08232398-F8ED-45B4-AF04-FA057FC94950}"/>
    <dgm:cxn modelId="{8D02769E-9A76-4B86-B125-072647B83E0E}" srcId="{3C4F6BC0-2123-4424-A914-ECA41D8C9757}" destId="{677EB9E6-D9A6-4D11-97BD-7C9E52DC59DD}" srcOrd="1" destOrd="0" parTransId="{773E489E-9A56-48C9-80FC-9C6C6251DFFE}" sibTransId="{847B5A5F-0183-420B-A79F-739D418EB498}"/>
    <dgm:cxn modelId="{29878CCE-7956-448F-AE41-379FECDBBB69}" type="presOf" srcId="{BCBA60BD-B8BF-4F7A-A6D9-8D51639468A6}" destId="{D71E1CEA-F04D-49B5-9648-78168B26D67E}" srcOrd="0" destOrd="0" presId="urn:microsoft.com/office/officeart/2005/8/layout/process4"/>
    <dgm:cxn modelId="{9C752CBD-79BA-423C-AAE5-84EAD053B5E8}" type="presOf" srcId="{1669D56E-10C1-4BFE-BAF5-0625CB33D609}" destId="{501B90D3-03D1-4B2B-9F7B-A9ACC21280B8}" srcOrd="0" destOrd="0" presId="urn:microsoft.com/office/officeart/2005/8/layout/process4"/>
    <dgm:cxn modelId="{B3E7A54A-0581-494C-81C8-10A1EB773ADF}" type="presOf" srcId="{98A9DADC-5998-407A-BCD1-2B5FFF3A4B35}" destId="{675922AA-6BD3-40E7-8B07-6C9D18C2F306}" srcOrd="0" destOrd="0" presId="urn:microsoft.com/office/officeart/2005/8/layout/process4"/>
    <dgm:cxn modelId="{2812E49B-1E1F-468C-8639-A25F62ACBF7C}" type="presOf" srcId="{556348A1-D10C-45DD-A178-4758D6C38D84}" destId="{05D59BA8-5043-43C0-A31B-8C6E34CDF369}" srcOrd="1" destOrd="0" presId="urn:microsoft.com/office/officeart/2005/8/layout/process4"/>
    <dgm:cxn modelId="{86812C5F-D3E8-4986-B00E-2FAD47EDE11F}" type="presOf" srcId="{4E6C3D4E-F70A-4789-A654-129B677B7B88}" destId="{660FC769-D75E-445E-AA60-C544E720FE4C}" srcOrd="0" destOrd="0" presId="urn:microsoft.com/office/officeart/2005/8/layout/process4"/>
    <dgm:cxn modelId="{C21AC2AB-482E-4338-8B98-4CBA0CC60DF7}" srcId="{98A9DADC-5998-407A-BCD1-2B5FFF3A4B35}" destId="{3C4F6BC0-2123-4424-A914-ECA41D8C9757}" srcOrd="2" destOrd="0" parTransId="{5B00AA5B-8209-4D9B-BC67-AFBC40D54F42}" sibTransId="{96250F95-11BF-466E-B1F6-21444FC77D98}"/>
    <dgm:cxn modelId="{BDF24D99-E490-447D-B23A-D985E2443918}" srcId="{3C4F6BC0-2123-4424-A914-ECA41D8C9757}" destId="{F391C8CD-2D81-4600-9C80-FAE9A018303B}" srcOrd="0" destOrd="0" parTransId="{7D4F80D9-A575-4D3B-BF18-48FA61FD8D96}" sibTransId="{B7A1F6D1-9C36-4BC9-9DD1-31EC797E536B}"/>
    <dgm:cxn modelId="{B4DD4D51-67C5-4A86-A589-9C8C0C1C958B}" type="presOf" srcId="{3C4F6BC0-2123-4424-A914-ECA41D8C9757}" destId="{A9FE4425-C1DB-4BB0-A5B4-6F59F500602B}" srcOrd="0" destOrd="0" presId="urn:microsoft.com/office/officeart/2005/8/layout/process4"/>
    <dgm:cxn modelId="{2CEC6187-248D-4CD7-BE90-E6D485034374}" type="presOf" srcId="{7B3116F2-95FF-4A70-A9BE-647B15212274}" destId="{3591249D-FC35-4977-BB3B-74FB0C402A3E}" srcOrd="0" destOrd="0" presId="urn:microsoft.com/office/officeart/2005/8/layout/process4"/>
    <dgm:cxn modelId="{E6A6BD18-C58F-4E5E-8C6D-80199E3BA3EA}" type="presOf" srcId="{556348A1-D10C-45DD-A178-4758D6C38D84}" destId="{6EDBF673-03D7-43E1-844C-7F16A950B2C0}" srcOrd="0" destOrd="0" presId="urn:microsoft.com/office/officeart/2005/8/layout/process4"/>
    <dgm:cxn modelId="{9C347025-180B-4F69-A4FC-BA2435A742E2}" srcId="{556348A1-D10C-45DD-A178-4758D6C38D84}" destId="{1669D56E-10C1-4BFE-BAF5-0625CB33D609}" srcOrd="1" destOrd="0" parTransId="{41A8FE05-74A8-4876-AD6C-7C3365D38823}" sibTransId="{84FBBFC0-748B-4524-BFA3-F663D5CC916D}"/>
    <dgm:cxn modelId="{C2F044EC-6466-4D52-AAC4-2F272FB5EFE3}" type="presOf" srcId="{3C4F6BC0-2123-4424-A914-ECA41D8C9757}" destId="{781B481A-93D4-457C-B5DF-FD5A730FB171}" srcOrd="1" destOrd="0" presId="urn:microsoft.com/office/officeart/2005/8/layout/process4"/>
    <dgm:cxn modelId="{4B313C20-604A-48F2-A94B-6EBE94737393}" type="presOf" srcId="{4E6C3D4E-F70A-4789-A654-129B677B7B88}" destId="{D5F74F2F-1212-45BA-8A14-162E6CAF0EBF}" srcOrd="1" destOrd="0" presId="urn:microsoft.com/office/officeart/2005/8/layout/process4"/>
    <dgm:cxn modelId="{E98A1C93-3D0B-4E5D-9A9E-1936CC560C97}" type="presOf" srcId="{7971FE6D-2CA5-43FF-87E1-70D79521C01C}" destId="{9F0B372E-6C2E-4D4A-8D71-1ED8277502DF}" srcOrd="0" destOrd="0" presId="urn:microsoft.com/office/officeart/2005/8/layout/process4"/>
    <dgm:cxn modelId="{5547A7C9-44E4-4C54-8311-33F6D87A23A7}" srcId="{4E6C3D4E-F70A-4789-A654-129B677B7B88}" destId="{7B3116F2-95FF-4A70-A9BE-647B15212274}" srcOrd="0" destOrd="0" parTransId="{5A76DDC4-9403-43ED-80FB-1278FF74BBC7}" sibTransId="{1363D9A3-5C3B-4674-ADB0-941233D77F63}"/>
    <dgm:cxn modelId="{051130B9-A238-4267-A032-C735DCE25278}" srcId="{98A9DADC-5998-407A-BCD1-2B5FFF3A4B35}" destId="{4E6C3D4E-F70A-4789-A654-129B677B7B88}" srcOrd="0" destOrd="0" parTransId="{9711ABDA-5D24-4448-B1E1-B02B1FC25369}" sibTransId="{723AF545-C456-415B-8910-4DD66E20D798}"/>
    <dgm:cxn modelId="{0668EEB8-DA44-4CE9-B85F-5A15A50CB3A6}" srcId="{4E6C3D4E-F70A-4789-A654-129B677B7B88}" destId="{BCBA60BD-B8BF-4F7A-A6D9-8D51639468A6}" srcOrd="1" destOrd="0" parTransId="{05B0E63A-6C24-49D9-8285-DF7CB9B59605}" sibTransId="{1157F483-1077-418B-8FC1-EF8B20416CC5}"/>
    <dgm:cxn modelId="{3D9BC705-D720-4185-A8E8-C263EB10BB0F}" type="presOf" srcId="{F391C8CD-2D81-4600-9C80-FAE9A018303B}" destId="{68262B04-3A4C-46C9-A1AD-503219A8E228}" srcOrd="0" destOrd="0" presId="urn:microsoft.com/office/officeart/2005/8/layout/process4"/>
    <dgm:cxn modelId="{AC6F2D1C-EBEC-4E35-8149-2E703B6EAB6C}" type="presParOf" srcId="{675922AA-6BD3-40E7-8B07-6C9D18C2F306}" destId="{D41C7A92-68E7-48AB-9E48-AD7C9FCD5EE7}" srcOrd="0" destOrd="0" presId="urn:microsoft.com/office/officeart/2005/8/layout/process4"/>
    <dgm:cxn modelId="{5EE523BA-EBF0-4977-A6D4-A29A492FF12D}" type="presParOf" srcId="{D41C7A92-68E7-48AB-9E48-AD7C9FCD5EE7}" destId="{A9FE4425-C1DB-4BB0-A5B4-6F59F500602B}" srcOrd="0" destOrd="0" presId="urn:microsoft.com/office/officeart/2005/8/layout/process4"/>
    <dgm:cxn modelId="{1FC7AE65-3904-48BE-B5AE-E060C8CAB200}" type="presParOf" srcId="{D41C7A92-68E7-48AB-9E48-AD7C9FCD5EE7}" destId="{781B481A-93D4-457C-B5DF-FD5A730FB171}" srcOrd="1" destOrd="0" presId="urn:microsoft.com/office/officeart/2005/8/layout/process4"/>
    <dgm:cxn modelId="{6F707D5A-B28C-4D19-9903-29EEED56B425}" type="presParOf" srcId="{D41C7A92-68E7-48AB-9E48-AD7C9FCD5EE7}" destId="{98C92B1B-27BC-448C-B7D0-82651B424C0E}" srcOrd="2" destOrd="0" presId="urn:microsoft.com/office/officeart/2005/8/layout/process4"/>
    <dgm:cxn modelId="{B0EECC66-6FFB-4A67-8722-D235C4E62BC4}" type="presParOf" srcId="{98C92B1B-27BC-448C-B7D0-82651B424C0E}" destId="{68262B04-3A4C-46C9-A1AD-503219A8E228}" srcOrd="0" destOrd="0" presId="urn:microsoft.com/office/officeart/2005/8/layout/process4"/>
    <dgm:cxn modelId="{0D1E88D5-89AC-4178-AC8C-82BA2EEA01DB}" type="presParOf" srcId="{98C92B1B-27BC-448C-B7D0-82651B424C0E}" destId="{E6BB8766-0A5F-4BD4-AF21-CA14A27F0667}" srcOrd="1" destOrd="0" presId="urn:microsoft.com/office/officeart/2005/8/layout/process4"/>
    <dgm:cxn modelId="{F9CEEE53-E009-446E-A4A3-EEB290741479}" type="presParOf" srcId="{675922AA-6BD3-40E7-8B07-6C9D18C2F306}" destId="{14F1CD9B-A1CB-4402-8D1D-BAD0B6D0BE67}" srcOrd="1" destOrd="0" presId="urn:microsoft.com/office/officeart/2005/8/layout/process4"/>
    <dgm:cxn modelId="{B93B94F9-F6F5-416E-BC15-2D97E8B99900}" type="presParOf" srcId="{675922AA-6BD3-40E7-8B07-6C9D18C2F306}" destId="{09B6E2F2-41D1-4992-BE80-A8F9557CDD00}" srcOrd="2" destOrd="0" presId="urn:microsoft.com/office/officeart/2005/8/layout/process4"/>
    <dgm:cxn modelId="{1D0ACC34-DCF8-476B-A746-3288F76DA782}" type="presParOf" srcId="{09B6E2F2-41D1-4992-BE80-A8F9557CDD00}" destId="{6EDBF673-03D7-43E1-844C-7F16A950B2C0}" srcOrd="0" destOrd="0" presId="urn:microsoft.com/office/officeart/2005/8/layout/process4"/>
    <dgm:cxn modelId="{5B65B070-02C2-46EA-A4B2-6A7716967D27}" type="presParOf" srcId="{09B6E2F2-41D1-4992-BE80-A8F9557CDD00}" destId="{05D59BA8-5043-43C0-A31B-8C6E34CDF369}" srcOrd="1" destOrd="0" presId="urn:microsoft.com/office/officeart/2005/8/layout/process4"/>
    <dgm:cxn modelId="{0FA59BEC-19C1-4635-B119-18535C8A990A}" type="presParOf" srcId="{09B6E2F2-41D1-4992-BE80-A8F9557CDD00}" destId="{56D85BE9-695E-4F07-8637-4D4AB1F152CE}" srcOrd="2" destOrd="0" presId="urn:microsoft.com/office/officeart/2005/8/layout/process4"/>
    <dgm:cxn modelId="{93B197F6-EF34-4C0B-9031-1E6013987CC3}" type="presParOf" srcId="{56D85BE9-695E-4F07-8637-4D4AB1F152CE}" destId="{9F0B372E-6C2E-4D4A-8D71-1ED8277502DF}" srcOrd="0" destOrd="0" presId="urn:microsoft.com/office/officeart/2005/8/layout/process4"/>
    <dgm:cxn modelId="{9DED6E6F-BCAF-4D25-9CF1-9FAC123480D8}" type="presParOf" srcId="{56D85BE9-695E-4F07-8637-4D4AB1F152CE}" destId="{501B90D3-03D1-4B2B-9F7B-A9ACC21280B8}" srcOrd="1" destOrd="0" presId="urn:microsoft.com/office/officeart/2005/8/layout/process4"/>
    <dgm:cxn modelId="{C61ABBC9-F2E3-4443-8A60-436ED289703F}" type="presParOf" srcId="{675922AA-6BD3-40E7-8B07-6C9D18C2F306}" destId="{F238AC17-64CF-408C-9EE5-53A5379F7841}" srcOrd="3" destOrd="0" presId="urn:microsoft.com/office/officeart/2005/8/layout/process4"/>
    <dgm:cxn modelId="{6B739309-1CA0-4B2E-A454-8D080230816C}" type="presParOf" srcId="{675922AA-6BD3-40E7-8B07-6C9D18C2F306}" destId="{EC335147-B0B4-492C-ADCF-496B97F45E01}" srcOrd="4" destOrd="0" presId="urn:microsoft.com/office/officeart/2005/8/layout/process4"/>
    <dgm:cxn modelId="{87E941C6-4EB5-4E22-B015-E4A999DA2069}" type="presParOf" srcId="{EC335147-B0B4-492C-ADCF-496B97F45E01}" destId="{660FC769-D75E-445E-AA60-C544E720FE4C}" srcOrd="0" destOrd="0" presId="urn:microsoft.com/office/officeart/2005/8/layout/process4"/>
    <dgm:cxn modelId="{D3C85D77-3D97-4F4F-BC07-C3085D9BE0A7}" type="presParOf" srcId="{EC335147-B0B4-492C-ADCF-496B97F45E01}" destId="{D5F74F2F-1212-45BA-8A14-162E6CAF0EBF}" srcOrd="1" destOrd="0" presId="urn:microsoft.com/office/officeart/2005/8/layout/process4"/>
    <dgm:cxn modelId="{06E639A0-E0D9-463C-A027-2017E2365762}" type="presParOf" srcId="{EC335147-B0B4-492C-ADCF-496B97F45E01}" destId="{39C33937-68CD-47C2-9CBF-1A35A121122A}" srcOrd="2" destOrd="0" presId="urn:microsoft.com/office/officeart/2005/8/layout/process4"/>
    <dgm:cxn modelId="{A448BF2E-D669-4E1E-A304-7D31475C7E19}" type="presParOf" srcId="{39C33937-68CD-47C2-9CBF-1A35A121122A}" destId="{3591249D-FC35-4977-BB3B-74FB0C402A3E}" srcOrd="0" destOrd="0" presId="urn:microsoft.com/office/officeart/2005/8/layout/process4"/>
    <dgm:cxn modelId="{CF159AE4-AA23-49B9-A2E1-3BB1EDF08A7F}" type="presParOf" srcId="{39C33937-68CD-47C2-9CBF-1A35A121122A}" destId="{D71E1CEA-F04D-49B5-9648-78168B26D67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53A584-1BF6-4953-A0B8-FB5D3BFADDD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81066-016B-4312-898B-043539A9D5F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b="1" dirty="0" smtClean="0"/>
            <a:t>Types of Demand</a:t>
          </a:r>
          <a:endParaRPr lang="en-US" sz="4400" b="1" dirty="0"/>
        </a:p>
      </dgm:t>
    </dgm:pt>
    <dgm:pt modelId="{07578A7A-7C84-4037-843B-96CEE4063599}" type="parTrans" cxnId="{DFAF392C-23FE-4413-A446-E27F77F5E022}">
      <dgm:prSet/>
      <dgm:spPr/>
      <dgm:t>
        <a:bodyPr/>
        <a:lstStyle/>
        <a:p>
          <a:endParaRPr lang="en-US"/>
        </a:p>
      </dgm:t>
    </dgm:pt>
    <dgm:pt modelId="{48E3F6EA-6A2E-45C4-8995-030B6F10D42E}" type="sibTrans" cxnId="{DFAF392C-23FE-4413-A446-E27F77F5E022}">
      <dgm:prSet/>
      <dgm:spPr/>
      <dgm:t>
        <a:bodyPr/>
        <a:lstStyle/>
        <a:p>
          <a:endParaRPr lang="en-US"/>
        </a:p>
      </dgm:t>
    </dgm:pt>
    <dgm:pt modelId="{AAADED66-0E7F-4A3B-9E7E-2D52543221B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1.</a:t>
          </a:r>
        </a:p>
        <a:p>
          <a:r>
            <a:rPr lang="en-US" sz="2000" dirty="0" smtClean="0"/>
            <a:t>Direct Demand</a:t>
          </a:r>
          <a:endParaRPr lang="en-US" sz="2000" dirty="0"/>
        </a:p>
      </dgm:t>
    </dgm:pt>
    <dgm:pt modelId="{A6B55C19-E081-47EE-BE5F-D29F937238AB}" type="parTrans" cxnId="{8393EE88-7312-4DF4-8E43-7375979D6B2E}">
      <dgm:prSet/>
      <dgm:spPr/>
      <dgm:t>
        <a:bodyPr/>
        <a:lstStyle/>
        <a:p>
          <a:endParaRPr lang="en-US"/>
        </a:p>
      </dgm:t>
    </dgm:pt>
    <dgm:pt modelId="{8F8B2352-7B99-49AE-B365-9450B7EF4DE7}" type="sibTrans" cxnId="{8393EE88-7312-4DF4-8E43-7375979D6B2E}">
      <dgm:prSet/>
      <dgm:spPr/>
      <dgm:t>
        <a:bodyPr/>
        <a:lstStyle/>
        <a:p>
          <a:endParaRPr lang="en-US"/>
        </a:p>
      </dgm:t>
    </dgm:pt>
    <dgm:pt modelId="{EEEF7929-09D0-4511-A0EF-5EC54DF38B8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2.</a:t>
          </a:r>
        </a:p>
        <a:p>
          <a:r>
            <a:rPr lang="en-US" sz="2000" dirty="0" smtClean="0"/>
            <a:t>Indirect/Derived Demand </a:t>
          </a:r>
        </a:p>
      </dgm:t>
    </dgm:pt>
    <dgm:pt modelId="{BF59090D-587B-432C-8438-29AD2041BA8C}" type="parTrans" cxnId="{3AD3C671-FDF0-45E0-B799-A337E1E5F920}">
      <dgm:prSet/>
      <dgm:spPr/>
      <dgm:t>
        <a:bodyPr/>
        <a:lstStyle/>
        <a:p>
          <a:endParaRPr lang="en-US"/>
        </a:p>
      </dgm:t>
    </dgm:pt>
    <dgm:pt modelId="{11E61975-1C3D-4322-B314-68643CEE4EAB}" type="sibTrans" cxnId="{3AD3C671-FDF0-45E0-B799-A337E1E5F920}">
      <dgm:prSet/>
      <dgm:spPr/>
      <dgm:t>
        <a:bodyPr/>
        <a:lstStyle/>
        <a:p>
          <a:endParaRPr lang="en-US"/>
        </a:p>
      </dgm:t>
    </dgm:pt>
    <dgm:pt modelId="{832E40DA-0313-4E1C-B08A-8AFAEC21EAF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3.</a:t>
          </a:r>
        </a:p>
        <a:p>
          <a:r>
            <a:rPr lang="en-US" sz="2000" dirty="0" smtClean="0"/>
            <a:t>Joint Demand</a:t>
          </a:r>
        </a:p>
      </dgm:t>
    </dgm:pt>
    <dgm:pt modelId="{45DCCD04-B631-4AC6-B25C-3FBF3C6BC167}" type="parTrans" cxnId="{81178FC4-B6B4-44C5-87C6-0BAFC0A2C562}">
      <dgm:prSet/>
      <dgm:spPr/>
      <dgm:t>
        <a:bodyPr/>
        <a:lstStyle/>
        <a:p>
          <a:endParaRPr lang="en-US"/>
        </a:p>
      </dgm:t>
    </dgm:pt>
    <dgm:pt modelId="{8E5D6CA6-6FF4-4B7C-BFBE-C6FAAD09E5DE}" type="sibTrans" cxnId="{81178FC4-B6B4-44C5-87C6-0BAFC0A2C562}">
      <dgm:prSet/>
      <dgm:spPr/>
      <dgm:t>
        <a:bodyPr/>
        <a:lstStyle/>
        <a:p>
          <a:endParaRPr lang="en-US"/>
        </a:p>
      </dgm:t>
    </dgm:pt>
    <dgm:pt modelId="{28060735-07B0-461B-A7A9-666ED52DE05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4.</a:t>
          </a:r>
        </a:p>
        <a:p>
          <a:r>
            <a:rPr lang="en-US" sz="2000" dirty="0" smtClean="0"/>
            <a:t>Composite Demand</a:t>
          </a:r>
        </a:p>
      </dgm:t>
    </dgm:pt>
    <dgm:pt modelId="{AF6E701D-A420-4CE3-A54B-C2A692973AAF}" type="parTrans" cxnId="{14285F5F-AF31-47A5-A2DE-162D2E357DC7}">
      <dgm:prSet/>
      <dgm:spPr/>
      <dgm:t>
        <a:bodyPr/>
        <a:lstStyle/>
        <a:p>
          <a:endParaRPr lang="en-US"/>
        </a:p>
      </dgm:t>
    </dgm:pt>
    <dgm:pt modelId="{8FC03E8F-113C-4427-BE5F-016CD04892EA}" type="sibTrans" cxnId="{14285F5F-AF31-47A5-A2DE-162D2E357DC7}">
      <dgm:prSet/>
      <dgm:spPr/>
      <dgm:t>
        <a:bodyPr/>
        <a:lstStyle/>
        <a:p>
          <a:endParaRPr lang="en-US"/>
        </a:p>
      </dgm:t>
    </dgm:pt>
    <dgm:pt modelId="{1783F565-F8EA-45BF-B516-434722007A8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5.</a:t>
          </a:r>
        </a:p>
        <a:p>
          <a:r>
            <a:rPr lang="en-US" sz="2000" dirty="0" smtClean="0"/>
            <a:t>Competitive Demand </a:t>
          </a:r>
        </a:p>
      </dgm:t>
    </dgm:pt>
    <dgm:pt modelId="{CE7968C9-29D5-4E5B-B255-8D41772F33C6}" type="parTrans" cxnId="{F8011C68-FA51-40D3-9285-4E793BC319E3}">
      <dgm:prSet/>
      <dgm:spPr/>
      <dgm:t>
        <a:bodyPr/>
        <a:lstStyle/>
        <a:p>
          <a:endParaRPr lang="en-US"/>
        </a:p>
      </dgm:t>
    </dgm:pt>
    <dgm:pt modelId="{C4E82045-5B90-4BD5-9DF5-27675193C035}" type="sibTrans" cxnId="{F8011C68-FA51-40D3-9285-4E793BC319E3}">
      <dgm:prSet/>
      <dgm:spPr/>
      <dgm:t>
        <a:bodyPr/>
        <a:lstStyle/>
        <a:p>
          <a:endParaRPr lang="en-US"/>
        </a:p>
      </dgm:t>
    </dgm:pt>
    <dgm:pt modelId="{7A096A5D-D8DF-48DD-927F-2D44B855D2F8}" type="pres">
      <dgm:prSet presAssocID="{7F53A584-1BF6-4953-A0B8-FB5D3BFADD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3B8024-9B14-42CB-A243-32DF10740BAD}" type="pres">
      <dgm:prSet presAssocID="{63881066-016B-4312-898B-043539A9D5F8}" presName="hierRoot1" presStyleCnt="0"/>
      <dgm:spPr/>
    </dgm:pt>
    <dgm:pt modelId="{83E4AEB4-F293-4CF8-83D1-A4D24232F399}" type="pres">
      <dgm:prSet presAssocID="{63881066-016B-4312-898B-043539A9D5F8}" presName="composite" presStyleCnt="0"/>
      <dgm:spPr/>
    </dgm:pt>
    <dgm:pt modelId="{C7204EED-3762-43EC-AD76-453E6C8C8F65}" type="pres">
      <dgm:prSet presAssocID="{63881066-016B-4312-898B-043539A9D5F8}" presName="background" presStyleLbl="node0" presStyleIdx="0" presStyleCnt="1"/>
      <dgm:spPr/>
    </dgm:pt>
    <dgm:pt modelId="{9C21C504-DBC7-4B12-AB87-4D78AF9993F7}" type="pres">
      <dgm:prSet presAssocID="{63881066-016B-4312-898B-043539A9D5F8}" presName="text" presStyleLbl="fgAcc0" presStyleIdx="0" presStyleCnt="1" custScaleX="500642" custLinFactY="-85259" custLinFactNeighborX="-5177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39061-AA3E-4168-A6B5-3757C9A533F3}" type="pres">
      <dgm:prSet presAssocID="{63881066-016B-4312-898B-043539A9D5F8}" presName="hierChild2" presStyleCnt="0"/>
      <dgm:spPr/>
    </dgm:pt>
    <dgm:pt modelId="{CB25757B-8BDF-4490-950B-5D57CDAA3AAE}" type="pres">
      <dgm:prSet presAssocID="{A6B55C19-E081-47EE-BE5F-D29F937238AB}" presName="Name10" presStyleLbl="parChTrans1D2" presStyleIdx="0" presStyleCnt="5"/>
      <dgm:spPr/>
      <dgm:t>
        <a:bodyPr/>
        <a:lstStyle/>
        <a:p>
          <a:endParaRPr lang="en-US"/>
        </a:p>
      </dgm:t>
    </dgm:pt>
    <dgm:pt modelId="{0F3F80F8-A9BA-4B19-814F-FD8C4103C2AF}" type="pres">
      <dgm:prSet presAssocID="{AAADED66-0E7F-4A3B-9E7E-2D52543221BB}" presName="hierRoot2" presStyleCnt="0"/>
      <dgm:spPr/>
    </dgm:pt>
    <dgm:pt modelId="{175B4931-6203-46D7-8EBF-50EF6092B37F}" type="pres">
      <dgm:prSet presAssocID="{AAADED66-0E7F-4A3B-9E7E-2D52543221BB}" presName="composite2" presStyleCnt="0"/>
      <dgm:spPr/>
    </dgm:pt>
    <dgm:pt modelId="{EBAB695C-D320-4319-8FD5-2F5214E21B00}" type="pres">
      <dgm:prSet presAssocID="{AAADED66-0E7F-4A3B-9E7E-2D52543221BB}" presName="background2" presStyleLbl="node2" presStyleIdx="0" presStyleCnt="5"/>
      <dgm:spPr/>
    </dgm:pt>
    <dgm:pt modelId="{7D05CE27-404D-47A5-AB05-ACA0BE313B1D}" type="pres">
      <dgm:prSet presAssocID="{AAADED66-0E7F-4A3B-9E7E-2D52543221BB}" presName="text2" presStyleLbl="fgAcc2" presStyleIdx="0" presStyleCnt="5" custScaleY="209242" custLinFactY="-3961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84B5BA-D9E9-48FD-BC4D-FE4755F3904C}" type="pres">
      <dgm:prSet presAssocID="{AAADED66-0E7F-4A3B-9E7E-2D52543221BB}" presName="hierChild3" presStyleCnt="0"/>
      <dgm:spPr/>
    </dgm:pt>
    <dgm:pt modelId="{29F8798B-9562-4E53-BD7C-D572C22AF1AF}" type="pres">
      <dgm:prSet presAssocID="{BF59090D-587B-432C-8438-29AD2041BA8C}" presName="Name10" presStyleLbl="parChTrans1D2" presStyleIdx="1" presStyleCnt="5"/>
      <dgm:spPr/>
      <dgm:t>
        <a:bodyPr/>
        <a:lstStyle/>
        <a:p>
          <a:endParaRPr lang="en-US"/>
        </a:p>
      </dgm:t>
    </dgm:pt>
    <dgm:pt modelId="{005995C1-E685-4F90-B55A-0DC65B54A98A}" type="pres">
      <dgm:prSet presAssocID="{EEEF7929-09D0-4511-A0EF-5EC54DF38B85}" presName="hierRoot2" presStyleCnt="0"/>
      <dgm:spPr/>
    </dgm:pt>
    <dgm:pt modelId="{94B665D4-1C83-4470-81B7-434EFEDF5DED}" type="pres">
      <dgm:prSet presAssocID="{EEEF7929-09D0-4511-A0EF-5EC54DF38B85}" presName="composite2" presStyleCnt="0"/>
      <dgm:spPr/>
    </dgm:pt>
    <dgm:pt modelId="{F9FCCDE0-67C3-42FF-A75F-11E66CF11F17}" type="pres">
      <dgm:prSet presAssocID="{EEEF7929-09D0-4511-A0EF-5EC54DF38B85}" presName="background2" presStyleLbl="node2" presStyleIdx="1" presStyleCnt="5"/>
      <dgm:spPr/>
    </dgm:pt>
    <dgm:pt modelId="{A4AA1E65-CC07-473C-BA20-5001E7F959C4}" type="pres">
      <dgm:prSet presAssocID="{EEEF7929-09D0-4511-A0EF-5EC54DF38B85}" presName="text2" presStyleLbl="fgAcc2" presStyleIdx="1" presStyleCnt="5" custScaleY="260303" custLinFactY="-989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A8B6AD-2751-4334-9AF9-FB8DA37E8AB8}" type="pres">
      <dgm:prSet presAssocID="{EEEF7929-09D0-4511-A0EF-5EC54DF38B85}" presName="hierChild3" presStyleCnt="0"/>
      <dgm:spPr/>
    </dgm:pt>
    <dgm:pt modelId="{8FC8AAC1-E72A-447F-9E1F-88F93CE97855}" type="pres">
      <dgm:prSet presAssocID="{45DCCD04-B631-4AC6-B25C-3FBF3C6BC167}" presName="Name10" presStyleLbl="parChTrans1D2" presStyleIdx="2" presStyleCnt="5"/>
      <dgm:spPr/>
      <dgm:t>
        <a:bodyPr/>
        <a:lstStyle/>
        <a:p>
          <a:endParaRPr lang="en-US"/>
        </a:p>
      </dgm:t>
    </dgm:pt>
    <dgm:pt modelId="{00B6192C-CDAF-43A0-BACE-2DB6C7D6106C}" type="pres">
      <dgm:prSet presAssocID="{832E40DA-0313-4E1C-B08A-8AFAEC21EAF0}" presName="hierRoot2" presStyleCnt="0"/>
      <dgm:spPr/>
    </dgm:pt>
    <dgm:pt modelId="{10809183-1F39-426A-9337-84A2633DE6A5}" type="pres">
      <dgm:prSet presAssocID="{832E40DA-0313-4E1C-B08A-8AFAEC21EAF0}" presName="composite2" presStyleCnt="0"/>
      <dgm:spPr/>
    </dgm:pt>
    <dgm:pt modelId="{4662F446-E127-4B64-B0D3-2E870C783E6E}" type="pres">
      <dgm:prSet presAssocID="{832E40DA-0313-4E1C-B08A-8AFAEC21EAF0}" presName="background2" presStyleLbl="node2" presStyleIdx="2" presStyleCnt="5"/>
      <dgm:spPr/>
    </dgm:pt>
    <dgm:pt modelId="{373088E9-065A-4539-B215-58470DD8AB04}" type="pres">
      <dgm:prSet presAssocID="{832E40DA-0313-4E1C-B08A-8AFAEC21EAF0}" presName="text2" presStyleLbl="fgAcc2" presStyleIdx="2" presStyleCnt="5" custScaleX="96991" custScaleY="2795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3DF4AA-E406-4F39-AA24-73EBBC3ADF03}" type="pres">
      <dgm:prSet presAssocID="{832E40DA-0313-4E1C-B08A-8AFAEC21EAF0}" presName="hierChild3" presStyleCnt="0"/>
      <dgm:spPr/>
    </dgm:pt>
    <dgm:pt modelId="{1EDC001F-3DB4-4878-AB76-635AC0DE263C}" type="pres">
      <dgm:prSet presAssocID="{AF6E701D-A420-4CE3-A54B-C2A692973AAF}" presName="Name10" presStyleLbl="parChTrans1D2" presStyleIdx="3" presStyleCnt="5"/>
      <dgm:spPr/>
      <dgm:t>
        <a:bodyPr/>
        <a:lstStyle/>
        <a:p>
          <a:endParaRPr lang="en-US"/>
        </a:p>
      </dgm:t>
    </dgm:pt>
    <dgm:pt modelId="{9EFD6294-FCE9-4264-A15F-0C3DDEC900CA}" type="pres">
      <dgm:prSet presAssocID="{28060735-07B0-461B-A7A9-666ED52DE055}" presName="hierRoot2" presStyleCnt="0"/>
      <dgm:spPr/>
    </dgm:pt>
    <dgm:pt modelId="{D986A6D9-AC5B-49EE-892C-C0B94907F7AD}" type="pres">
      <dgm:prSet presAssocID="{28060735-07B0-461B-A7A9-666ED52DE055}" presName="composite2" presStyleCnt="0"/>
      <dgm:spPr/>
    </dgm:pt>
    <dgm:pt modelId="{D1DC94F0-1C36-473A-B307-44B22605D4CC}" type="pres">
      <dgm:prSet presAssocID="{28060735-07B0-461B-A7A9-666ED52DE055}" presName="background2" presStyleLbl="node2" presStyleIdx="3" presStyleCnt="5"/>
      <dgm:spPr/>
    </dgm:pt>
    <dgm:pt modelId="{91EA39D1-B27D-4757-ADDC-DCEB94E1E512}" type="pres">
      <dgm:prSet presAssocID="{28060735-07B0-461B-A7A9-666ED52DE055}" presName="text2" presStyleLbl="fgAcc2" presStyleIdx="3" presStyleCnt="5" custScaleX="134959" custScaleY="221873" custLinFactY="4191" custLinFactNeighborX="-252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F8C4B-13E7-4299-9CCA-E62C4B6B5F5F}" type="pres">
      <dgm:prSet presAssocID="{28060735-07B0-461B-A7A9-666ED52DE055}" presName="hierChild3" presStyleCnt="0"/>
      <dgm:spPr/>
    </dgm:pt>
    <dgm:pt modelId="{1BED6508-28C1-4FFB-AED9-77D7F343008E}" type="pres">
      <dgm:prSet presAssocID="{CE7968C9-29D5-4E5B-B255-8D41772F33C6}" presName="Name10" presStyleLbl="parChTrans1D2" presStyleIdx="4" presStyleCnt="5"/>
      <dgm:spPr/>
      <dgm:t>
        <a:bodyPr/>
        <a:lstStyle/>
        <a:p>
          <a:endParaRPr lang="en-US"/>
        </a:p>
      </dgm:t>
    </dgm:pt>
    <dgm:pt modelId="{1B8922E5-6666-46A5-9B77-CF060C155DFA}" type="pres">
      <dgm:prSet presAssocID="{1783F565-F8EA-45BF-B516-434722007A87}" presName="hierRoot2" presStyleCnt="0"/>
      <dgm:spPr/>
    </dgm:pt>
    <dgm:pt modelId="{A2BD533C-E8D6-496D-98D9-C13F842167F7}" type="pres">
      <dgm:prSet presAssocID="{1783F565-F8EA-45BF-B516-434722007A87}" presName="composite2" presStyleCnt="0"/>
      <dgm:spPr/>
    </dgm:pt>
    <dgm:pt modelId="{651E72A8-EA7D-4E15-A773-ED464070D91E}" type="pres">
      <dgm:prSet presAssocID="{1783F565-F8EA-45BF-B516-434722007A87}" presName="background2" presStyleLbl="node2" presStyleIdx="4" presStyleCnt="5"/>
      <dgm:spPr/>
    </dgm:pt>
    <dgm:pt modelId="{1BC3E803-ADC2-41A5-BF5B-814B9CED9D61}" type="pres">
      <dgm:prSet presAssocID="{1783F565-F8EA-45BF-B516-434722007A87}" presName="text2" presStyleLbl="fgAcc2" presStyleIdx="4" presStyleCnt="5" custScaleX="131811" custScaleY="241087" custLinFactY="44526" custLinFactNeighborX="259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E31067-B759-4880-B44E-619B29129ACB}" type="pres">
      <dgm:prSet presAssocID="{1783F565-F8EA-45BF-B516-434722007A87}" presName="hierChild3" presStyleCnt="0"/>
      <dgm:spPr/>
    </dgm:pt>
  </dgm:ptLst>
  <dgm:cxnLst>
    <dgm:cxn modelId="{D14933ED-E029-448C-8709-BF274236FB96}" type="presOf" srcId="{63881066-016B-4312-898B-043539A9D5F8}" destId="{9C21C504-DBC7-4B12-AB87-4D78AF9993F7}" srcOrd="0" destOrd="0" presId="urn:microsoft.com/office/officeart/2005/8/layout/hierarchy1"/>
    <dgm:cxn modelId="{F8011C68-FA51-40D3-9285-4E793BC319E3}" srcId="{63881066-016B-4312-898B-043539A9D5F8}" destId="{1783F565-F8EA-45BF-B516-434722007A87}" srcOrd="4" destOrd="0" parTransId="{CE7968C9-29D5-4E5B-B255-8D41772F33C6}" sibTransId="{C4E82045-5B90-4BD5-9DF5-27675193C035}"/>
    <dgm:cxn modelId="{B38594FF-C303-4B50-9F00-DC83FC30C2CF}" type="presOf" srcId="{AAADED66-0E7F-4A3B-9E7E-2D52543221BB}" destId="{7D05CE27-404D-47A5-AB05-ACA0BE313B1D}" srcOrd="0" destOrd="0" presId="urn:microsoft.com/office/officeart/2005/8/layout/hierarchy1"/>
    <dgm:cxn modelId="{2321576E-422B-4D54-A594-070DE9619C4E}" type="presOf" srcId="{7F53A584-1BF6-4953-A0B8-FB5D3BFADDDF}" destId="{7A096A5D-D8DF-48DD-927F-2D44B855D2F8}" srcOrd="0" destOrd="0" presId="urn:microsoft.com/office/officeart/2005/8/layout/hierarchy1"/>
    <dgm:cxn modelId="{8393EE88-7312-4DF4-8E43-7375979D6B2E}" srcId="{63881066-016B-4312-898B-043539A9D5F8}" destId="{AAADED66-0E7F-4A3B-9E7E-2D52543221BB}" srcOrd="0" destOrd="0" parTransId="{A6B55C19-E081-47EE-BE5F-D29F937238AB}" sibTransId="{8F8B2352-7B99-49AE-B365-9450B7EF4DE7}"/>
    <dgm:cxn modelId="{EA684664-F062-4A68-82B4-C7C5D3B4C6C5}" type="presOf" srcId="{28060735-07B0-461B-A7A9-666ED52DE055}" destId="{91EA39D1-B27D-4757-ADDC-DCEB94E1E512}" srcOrd="0" destOrd="0" presId="urn:microsoft.com/office/officeart/2005/8/layout/hierarchy1"/>
    <dgm:cxn modelId="{DE360FC2-AC64-473E-B2D0-5543D85429DB}" type="presOf" srcId="{EEEF7929-09D0-4511-A0EF-5EC54DF38B85}" destId="{A4AA1E65-CC07-473C-BA20-5001E7F959C4}" srcOrd="0" destOrd="0" presId="urn:microsoft.com/office/officeart/2005/8/layout/hierarchy1"/>
    <dgm:cxn modelId="{8B9CF235-9F17-4B1F-9B6A-D1FF8BD55F59}" type="presOf" srcId="{AF6E701D-A420-4CE3-A54B-C2A692973AAF}" destId="{1EDC001F-3DB4-4878-AB76-635AC0DE263C}" srcOrd="0" destOrd="0" presId="urn:microsoft.com/office/officeart/2005/8/layout/hierarchy1"/>
    <dgm:cxn modelId="{920C9B89-C075-4791-86E8-74CE7C700106}" type="presOf" srcId="{BF59090D-587B-432C-8438-29AD2041BA8C}" destId="{29F8798B-9562-4E53-BD7C-D572C22AF1AF}" srcOrd="0" destOrd="0" presId="urn:microsoft.com/office/officeart/2005/8/layout/hierarchy1"/>
    <dgm:cxn modelId="{8A4E9DAF-87A4-4231-8F3F-96EB33BD0C22}" type="presOf" srcId="{832E40DA-0313-4E1C-B08A-8AFAEC21EAF0}" destId="{373088E9-065A-4539-B215-58470DD8AB04}" srcOrd="0" destOrd="0" presId="urn:microsoft.com/office/officeart/2005/8/layout/hierarchy1"/>
    <dgm:cxn modelId="{3743730E-61AB-4116-9966-E8FA2BBC13D6}" type="presOf" srcId="{CE7968C9-29D5-4E5B-B255-8D41772F33C6}" destId="{1BED6508-28C1-4FFB-AED9-77D7F343008E}" srcOrd="0" destOrd="0" presId="urn:microsoft.com/office/officeart/2005/8/layout/hierarchy1"/>
    <dgm:cxn modelId="{ED57C8E4-8D6D-4C1D-BD95-91A8E885BEB0}" type="presOf" srcId="{45DCCD04-B631-4AC6-B25C-3FBF3C6BC167}" destId="{8FC8AAC1-E72A-447F-9E1F-88F93CE97855}" srcOrd="0" destOrd="0" presId="urn:microsoft.com/office/officeart/2005/8/layout/hierarchy1"/>
    <dgm:cxn modelId="{DFAF392C-23FE-4413-A446-E27F77F5E022}" srcId="{7F53A584-1BF6-4953-A0B8-FB5D3BFADDDF}" destId="{63881066-016B-4312-898B-043539A9D5F8}" srcOrd="0" destOrd="0" parTransId="{07578A7A-7C84-4037-843B-96CEE4063599}" sibTransId="{48E3F6EA-6A2E-45C4-8995-030B6F10D42E}"/>
    <dgm:cxn modelId="{81178FC4-B6B4-44C5-87C6-0BAFC0A2C562}" srcId="{63881066-016B-4312-898B-043539A9D5F8}" destId="{832E40DA-0313-4E1C-B08A-8AFAEC21EAF0}" srcOrd="2" destOrd="0" parTransId="{45DCCD04-B631-4AC6-B25C-3FBF3C6BC167}" sibTransId="{8E5D6CA6-6FF4-4B7C-BFBE-C6FAAD09E5DE}"/>
    <dgm:cxn modelId="{3AD3C671-FDF0-45E0-B799-A337E1E5F920}" srcId="{63881066-016B-4312-898B-043539A9D5F8}" destId="{EEEF7929-09D0-4511-A0EF-5EC54DF38B85}" srcOrd="1" destOrd="0" parTransId="{BF59090D-587B-432C-8438-29AD2041BA8C}" sibTransId="{11E61975-1C3D-4322-B314-68643CEE4EAB}"/>
    <dgm:cxn modelId="{14285F5F-AF31-47A5-A2DE-162D2E357DC7}" srcId="{63881066-016B-4312-898B-043539A9D5F8}" destId="{28060735-07B0-461B-A7A9-666ED52DE055}" srcOrd="3" destOrd="0" parTransId="{AF6E701D-A420-4CE3-A54B-C2A692973AAF}" sibTransId="{8FC03E8F-113C-4427-BE5F-016CD04892EA}"/>
    <dgm:cxn modelId="{5A1D6E29-99FC-4A5A-ACDB-A6FF0B0CDC77}" type="presOf" srcId="{A6B55C19-E081-47EE-BE5F-D29F937238AB}" destId="{CB25757B-8BDF-4490-950B-5D57CDAA3AAE}" srcOrd="0" destOrd="0" presId="urn:microsoft.com/office/officeart/2005/8/layout/hierarchy1"/>
    <dgm:cxn modelId="{4EB9B4AB-9190-406D-B63B-C36857B9E5A3}" type="presOf" srcId="{1783F565-F8EA-45BF-B516-434722007A87}" destId="{1BC3E803-ADC2-41A5-BF5B-814B9CED9D61}" srcOrd="0" destOrd="0" presId="urn:microsoft.com/office/officeart/2005/8/layout/hierarchy1"/>
    <dgm:cxn modelId="{34979F5F-7087-4757-95B1-E1F9D70DBE78}" type="presParOf" srcId="{7A096A5D-D8DF-48DD-927F-2D44B855D2F8}" destId="{C63B8024-9B14-42CB-A243-32DF10740BAD}" srcOrd="0" destOrd="0" presId="urn:microsoft.com/office/officeart/2005/8/layout/hierarchy1"/>
    <dgm:cxn modelId="{0A2F6594-84BB-422A-BD9B-D4DC190D1C70}" type="presParOf" srcId="{C63B8024-9B14-42CB-A243-32DF10740BAD}" destId="{83E4AEB4-F293-4CF8-83D1-A4D24232F399}" srcOrd="0" destOrd="0" presId="urn:microsoft.com/office/officeart/2005/8/layout/hierarchy1"/>
    <dgm:cxn modelId="{DF23FEC7-8652-4691-8736-1D56B0C15111}" type="presParOf" srcId="{83E4AEB4-F293-4CF8-83D1-A4D24232F399}" destId="{C7204EED-3762-43EC-AD76-453E6C8C8F65}" srcOrd="0" destOrd="0" presId="urn:microsoft.com/office/officeart/2005/8/layout/hierarchy1"/>
    <dgm:cxn modelId="{BDA7924A-F16A-496C-84D2-64171CF1AFCB}" type="presParOf" srcId="{83E4AEB4-F293-4CF8-83D1-A4D24232F399}" destId="{9C21C504-DBC7-4B12-AB87-4D78AF9993F7}" srcOrd="1" destOrd="0" presId="urn:microsoft.com/office/officeart/2005/8/layout/hierarchy1"/>
    <dgm:cxn modelId="{7BA64A5A-1F2E-4296-ADAA-F2F33A1130FD}" type="presParOf" srcId="{C63B8024-9B14-42CB-A243-32DF10740BAD}" destId="{65439061-AA3E-4168-A6B5-3757C9A533F3}" srcOrd="1" destOrd="0" presId="urn:microsoft.com/office/officeart/2005/8/layout/hierarchy1"/>
    <dgm:cxn modelId="{B8871DF9-D0DC-40BA-BDAB-0C0A30F6D817}" type="presParOf" srcId="{65439061-AA3E-4168-A6B5-3757C9A533F3}" destId="{CB25757B-8BDF-4490-950B-5D57CDAA3AAE}" srcOrd="0" destOrd="0" presId="urn:microsoft.com/office/officeart/2005/8/layout/hierarchy1"/>
    <dgm:cxn modelId="{17A01031-2C79-417E-9022-680AC4146DD1}" type="presParOf" srcId="{65439061-AA3E-4168-A6B5-3757C9A533F3}" destId="{0F3F80F8-A9BA-4B19-814F-FD8C4103C2AF}" srcOrd="1" destOrd="0" presId="urn:microsoft.com/office/officeart/2005/8/layout/hierarchy1"/>
    <dgm:cxn modelId="{810221B1-A416-447B-AB78-21CFD845EED4}" type="presParOf" srcId="{0F3F80F8-A9BA-4B19-814F-FD8C4103C2AF}" destId="{175B4931-6203-46D7-8EBF-50EF6092B37F}" srcOrd="0" destOrd="0" presId="urn:microsoft.com/office/officeart/2005/8/layout/hierarchy1"/>
    <dgm:cxn modelId="{EE1EB492-4721-49AB-B417-5BC0B67819E9}" type="presParOf" srcId="{175B4931-6203-46D7-8EBF-50EF6092B37F}" destId="{EBAB695C-D320-4319-8FD5-2F5214E21B00}" srcOrd="0" destOrd="0" presId="urn:microsoft.com/office/officeart/2005/8/layout/hierarchy1"/>
    <dgm:cxn modelId="{E209869C-7238-47CA-8E40-1A66D5679416}" type="presParOf" srcId="{175B4931-6203-46D7-8EBF-50EF6092B37F}" destId="{7D05CE27-404D-47A5-AB05-ACA0BE313B1D}" srcOrd="1" destOrd="0" presId="urn:microsoft.com/office/officeart/2005/8/layout/hierarchy1"/>
    <dgm:cxn modelId="{5A3EA269-CE1C-4B54-BF24-D960460B6E49}" type="presParOf" srcId="{0F3F80F8-A9BA-4B19-814F-FD8C4103C2AF}" destId="{CB84B5BA-D9E9-48FD-BC4D-FE4755F3904C}" srcOrd="1" destOrd="0" presId="urn:microsoft.com/office/officeart/2005/8/layout/hierarchy1"/>
    <dgm:cxn modelId="{3877F34C-7331-48D5-9F1B-A158C90839EC}" type="presParOf" srcId="{65439061-AA3E-4168-A6B5-3757C9A533F3}" destId="{29F8798B-9562-4E53-BD7C-D572C22AF1AF}" srcOrd="2" destOrd="0" presId="urn:microsoft.com/office/officeart/2005/8/layout/hierarchy1"/>
    <dgm:cxn modelId="{051BD83E-66F8-4527-AC62-B0A95F640045}" type="presParOf" srcId="{65439061-AA3E-4168-A6B5-3757C9A533F3}" destId="{005995C1-E685-4F90-B55A-0DC65B54A98A}" srcOrd="3" destOrd="0" presId="urn:microsoft.com/office/officeart/2005/8/layout/hierarchy1"/>
    <dgm:cxn modelId="{084D7BB0-2FAE-4730-8B4B-F72B75826015}" type="presParOf" srcId="{005995C1-E685-4F90-B55A-0DC65B54A98A}" destId="{94B665D4-1C83-4470-81B7-434EFEDF5DED}" srcOrd="0" destOrd="0" presId="urn:microsoft.com/office/officeart/2005/8/layout/hierarchy1"/>
    <dgm:cxn modelId="{34A5C361-3C08-4BB3-8083-FBF65359CA5D}" type="presParOf" srcId="{94B665D4-1C83-4470-81B7-434EFEDF5DED}" destId="{F9FCCDE0-67C3-42FF-A75F-11E66CF11F17}" srcOrd="0" destOrd="0" presId="urn:microsoft.com/office/officeart/2005/8/layout/hierarchy1"/>
    <dgm:cxn modelId="{8F759512-BCD2-4ECD-9812-A03C84F5A6B3}" type="presParOf" srcId="{94B665D4-1C83-4470-81B7-434EFEDF5DED}" destId="{A4AA1E65-CC07-473C-BA20-5001E7F959C4}" srcOrd="1" destOrd="0" presId="urn:microsoft.com/office/officeart/2005/8/layout/hierarchy1"/>
    <dgm:cxn modelId="{26D9468E-7CDF-4A4F-91E4-CE0896A8D7DD}" type="presParOf" srcId="{005995C1-E685-4F90-B55A-0DC65B54A98A}" destId="{A9A8B6AD-2751-4334-9AF9-FB8DA37E8AB8}" srcOrd="1" destOrd="0" presId="urn:microsoft.com/office/officeart/2005/8/layout/hierarchy1"/>
    <dgm:cxn modelId="{3C2A0D44-D112-42B8-963C-ED65E0D40D64}" type="presParOf" srcId="{65439061-AA3E-4168-A6B5-3757C9A533F3}" destId="{8FC8AAC1-E72A-447F-9E1F-88F93CE97855}" srcOrd="4" destOrd="0" presId="urn:microsoft.com/office/officeart/2005/8/layout/hierarchy1"/>
    <dgm:cxn modelId="{0127EA6B-D3B2-4DF8-BB9C-C1E7BDC8C8CC}" type="presParOf" srcId="{65439061-AA3E-4168-A6B5-3757C9A533F3}" destId="{00B6192C-CDAF-43A0-BACE-2DB6C7D6106C}" srcOrd="5" destOrd="0" presId="urn:microsoft.com/office/officeart/2005/8/layout/hierarchy1"/>
    <dgm:cxn modelId="{565EA5DF-294E-4D4D-8F67-A7CE9E24C568}" type="presParOf" srcId="{00B6192C-CDAF-43A0-BACE-2DB6C7D6106C}" destId="{10809183-1F39-426A-9337-84A2633DE6A5}" srcOrd="0" destOrd="0" presId="urn:microsoft.com/office/officeart/2005/8/layout/hierarchy1"/>
    <dgm:cxn modelId="{CF8DEFD0-E63D-4C96-B804-9B2A4D4CC1AE}" type="presParOf" srcId="{10809183-1F39-426A-9337-84A2633DE6A5}" destId="{4662F446-E127-4B64-B0D3-2E870C783E6E}" srcOrd="0" destOrd="0" presId="urn:microsoft.com/office/officeart/2005/8/layout/hierarchy1"/>
    <dgm:cxn modelId="{9F0A9A4F-F6C7-4F31-B02E-F217BC047632}" type="presParOf" srcId="{10809183-1F39-426A-9337-84A2633DE6A5}" destId="{373088E9-065A-4539-B215-58470DD8AB04}" srcOrd="1" destOrd="0" presId="urn:microsoft.com/office/officeart/2005/8/layout/hierarchy1"/>
    <dgm:cxn modelId="{42367B93-A0E0-4F40-A94B-6D309B34F084}" type="presParOf" srcId="{00B6192C-CDAF-43A0-BACE-2DB6C7D6106C}" destId="{203DF4AA-E406-4F39-AA24-73EBBC3ADF03}" srcOrd="1" destOrd="0" presId="urn:microsoft.com/office/officeart/2005/8/layout/hierarchy1"/>
    <dgm:cxn modelId="{8EEF75B6-661F-474C-8F22-FD7A85084F81}" type="presParOf" srcId="{65439061-AA3E-4168-A6B5-3757C9A533F3}" destId="{1EDC001F-3DB4-4878-AB76-635AC0DE263C}" srcOrd="6" destOrd="0" presId="urn:microsoft.com/office/officeart/2005/8/layout/hierarchy1"/>
    <dgm:cxn modelId="{B41FF826-43D6-44C8-89FE-5C2DC3D82241}" type="presParOf" srcId="{65439061-AA3E-4168-A6B5-3757C9A533F3}" destId="{9EFD6294-FCE9-4264-A15F-0C3DDEC900CA}" srcOrd="7" destOrd="0" presId="urn:microsoft.com/office/officeart/2005/8/layout/hierarchy1"/>
    <dgm:cxn modelId="{7D2E9016-9E8D-4A78-B1FB-BBAD2B25B5F3}" type="presParOf" srcId="{9EFD6294-FCE9-4264-A15F-0C3DDEC900CA}" destId="{D986A6D9-AC5B-49EE-892C-C0B94907F7AD}" srcOrd="0" destOrd="0" presId="urn:microsoft.com/office/officeart/2005/8/layout/hierarchy1"/>
    <dgm:cxn modelId="{A6F67B83-CB84-4DE0-8BCE-C8E227B2A946}" type="presParOf" srcId="{D986A6D9-AC5B-49EE-892C-C0B94907F7AD}" destId="{D1DC94F0-1C36-473A-B307-44B22605D4CC}" srcOrd="0" destOrd="0" presId="urn:microsoft.com/office/officeart/2005/8/layout/hierarchy1"/>
    <dgm:cxn modelId="{7FB15800-6D5D-4C28-9171-A0D9E6241CF2}" type="presParOf" srcId="{D986A6D9-AC5B-49EE-892C-C0B94907F7AD}" destId="{91EA39D1-B27D-4757-ADDC-DCEB94E1E512}" srcOrd="1" destOrd="0" presId="urn:microsoft.com/office/officeart/2005/8/layout/hierarchy1"/>
    <dgm:cxn modelId="{1F67DE5E-FC6C-4D14-90BB-22A3595482E3}" type="presParOf" srcId="{9EFD6294-FCE9-4264-A15F-0C3DDEC900CA}" destId="{6E6F8C4B-13E7-4299-9CCA-E62C4B6B5F5F}" srcOrd="1" destOrd="0" presId="urn:microsoft.com/office/officeart/2005/8/layout/hierarchy1"/>
    <dgm:cxn modelId="{9AFEEF98-35F1-4892-8E19-999BDBAA715E}" type="presParOf" srcId="{65439061-AA3E-4168-A6B5-3757C9A533F3}" destId="{1BED6508-28C1-4FFB-AED9-77D7F343008E}" srcOrd="8" destOrd="0" presId="urn:microsoft.com/office/officeart/2005/8/layout/hierarchy1"/>
    <dgm:cxn modelId="{73970801-3D40-471D-8874-B2ED63A05B15}" type="presParOf" srcId="{65439061-AA3E-4168-A6B5-3757C9A533F3}" destId="{1B8922E5-6666-46A5-9B77-CF060C155DFA}" srcOrd="9" destOrd="0" presId="urn:microsoft.com/office/officeart/2005/8/layout/hierarchy1"/>
    <dgm:cxn modelId="{63181CE9-580B-41EA-BCCF-84E8E859EBCD}" type="presParOf" srcId="{1B8922E5-6666-46A5-9B77-CF060C155DFA}" destId="{A2BD533C-E8D6-496D-98D9-C13F842167F7}" srcOrd="0" destOrd="0" presId="urn:microsoft.com/office/officeart/2005/8/layout/hierarchy1"/>
    <dgm:cxn modelId="{699D7E14-8F40-4A23-965E-581197279E1A}" type="presParOf" srcId="{A2BD533C-E8D6-496D-98D9-C13F842167F7}" destId="{651E72A8-EA7D-4E15-A773-ED464070D91E}" srcOrd="0" destOrd="0" presId="urn:microsoft.com/office/officeart/2005/8/layout/hierarchy1"/>
    <dgm:cxn modelId="{9E825199-B64D-4127-8A84-97C5C1ED2BA0}" type="presParOf" srcId="{A2BD533C-E8D6-496D-98D9-C13F842167F7}" destId="{1BC3E803-ADC2-41A5-BF5B-814B9CED9D61}" srcOrd="1" destOrd="0" presId="urn:microsoft.com/office/officeart/2005/8/layout/hierarchy1"/>
    <dgm:cxn modelId="{D25149CB-71F2-404A-8C1B-4DD8482B994A}" type="presParOf" srcId="{1B8922E5-6666-46A5-9B77-CF060C155DFA}" destId="{AEE31067-B759-4880-B44E-619B29129A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481A-93D4-457C-B5DF-FD5A730FB171}">
      <dsp:nvSpPr>
        <dsp:cNvPr id="0" name=""/>
        <dsp:cNvSpPr/>
      </dsp:nvSpPr>
      <dsp:spPr>
        <a:xfrm>
          <a:off x="0" y="4072543"/>
          <a:ext cx="7499350" cy="133669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7030A0"/>
              </a:solidFill>
            </a:rPr>
            <a:t>Elasticity of Demand</a:t>
          </a:r>
          <a:endParaRPr lang="en-US" sz="4000" kern="1200" dirty="0">
            <a:solidFill>
              <a:srgbClr val="7030A0"/>
            </a:solidFill>
          </a:endParaRPr>
        </a:p>
      </dsp:txBody>
      <dsp:txXfrm>
        <a:off x="0" y="4072543"/>
        <a:ext cx="7499350" cy="721817"/>
      </dsp:txXfrm>
    </dsp:sp>
    <dsp:sp modelId="{68262B04-3A4C-46C9-A1AD-503219A8E228}">
      <dsp:nvSpPr>
        <dsp:cNvPr id="0" name=""/>
        <dsp:cNvSpPr/>
      </dsp:nvSpPr>
      <dsp:spPr>
        <a:xfrm>
          <a:off x="0" y="4767627"/>
          <a:ext cx="3749674" cy="61488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much demand is changed </a:t>
          </a:r>
          <a:endParaRPr lang="en-US" sz="2100" kern="1200" dirty="0"/>
        </a:p>
      </dsp:txBody>
      <dsp:txXfrm>
        <a:off x="0" y="4767627"/>
        <a:ext cx="3749674" cy="614881"/>
      </dsp:txXfrm>
    </dsp:sp>
    <dsp:sp modelId="{E6BB8766-0A5F-4BD4-AF21-CA14A27F0667}">
      <dsp:nvSpPr>
        <dsp:cNvPr id="0" name=""/>
        <dsp:cNvSpPr/>
      </dsp:nvSpPr>
      <dsp:spPr>
        <a:xfrm>
          <a:off x="3749675" y="4767627"/>
          <a:ext cx="3749674" cy="61488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Due to how much change in price </a:t>
          </a:r>
          <a:endParaRPr lang="en-US" sz="2100" kern="1200" dirty="0"/>
        </a:p>
      </dsp:txBody>
      <dsp:txXfrm>
        <a:off x="3749675" y="4767627"/>
        <a:ext cx="3749674" cy="614881"/>
      </dsp:txXfrm>
    </dsp:sp>
    <dsp:sp modelId="{05D59BA8-5043-43C0-A31B-8C6E34CDF369}">
      <dsp:nvSpPr>
        <dsp:cNvPr id="0" name=""/>
        <dsp:cNvSpPr/>
      </dsp:nvSpPr>
      <dsp:spPr>
        <a:xfrm rot="10800000">
          <a:off x="0" y="1967344"/>
          <a:ext cx="7499350" cy="2055844"/>
        </a:xfrm>
        <a:prstGeom prst="upArrowCallou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7030A0"/>
              </a:solidFill>
            </a:rPr>
            <a:t>Law of Demand </a:t>
          </a:r>
        </a:p>
      </dsp:txBody>
      <dsp:txXfrm rot="-10800000">
        <a:off x="0" y="1967344"/>
        <a:ext cx="7499350" cy="721601"/>
      </dsp:txXfrm>
    </dsp:sp>
    <dsp:sp modelId="{9F0B372E-6C2E-4D4A-8D71-1ED8277502DF}">
      <dsp:nvSpPr>
        <dsp:cNvPr id="0" name=""/>
        <dsp:cNvSpPr/>
      </dsp:nvSpPr>
      <dsp:spPr>
        <a:xfrm>
          <a:off x="0" y="2758351"/>
          <a:ext cx="3749674" cy="61469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High price low demand</a:t>
          </a:r>
          <a:endParaRPr lang="en-US" sz="2100" kern="1200" dirty="0"/>
        </a:p>
      </dsp:txBody>
      <dsp:txXfrm>
        <a:off x="0" y="2758351"/>
        <a:ext cx="3749674" cy="614697"/>
      </dsp:txXfrm>
    </dsp:sp>
    <dsp:sp modelId="{501B90D3-03D1-4B2B-9F7B-A9ACC21280B8}">
      <dsp:nvSpPr>
        <dsp:cNvPr id="0" name=""/>
        <dsp:cNvSpPr/>
      </dsp:nvSpPr>
      <dsp:spPr>
        <a:xfrm>
          <a:off x="3749675" y="2758351"/>
          <a:ext cx="3749674" cy="61469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Low price high demand</a:t>
          </a:r>
          <a:endParaRPr lang="en-US" sz="2100" kern="1200" dirty="0"/>
        </a:p>
      </dsp:txBody>
      <dsp:txXfrm>
        <a:off x="3749675" y="2758351"/>
        <a:ext cx="3749674" cy="614697"/>
      </dsp:txXfrm>
    </dsp:sp>
    <dsp:sp modelId="{D5F74F2F-1212-45BA-8A14-162E6CAF0EBF}">
      <dsp:nvSpPr>
        <dsp:cNvPr id="0" name=""/>
        <dsp:cNvSpPr/>
      </dsp:nvSpPr>
      <dsp:spPr>
        <a:xfrm rot="10800000">
          <a:off x="0" y="0"/>
          <a:ext cx="7499350" cy="2055844"/>
        </a:xfrm>
        <a:prstGeom prst="upArrowCallou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7030A0"/>
              </a:solidFill>
            </a:rPr>
            <a:t>Concept of Demand</a:t>
          </a:r>
        </a:p>
      </dsp:txBody>
      <dsp:txXfrm rot="-10800000">
        <a:off x="0" y="0"/>
        <a:ext cx="7499350" cy="721601"/>
      </dsp:txXfrm>
    </dsp:sp>
    <dsp:sp modelId="{3591249D-FC35-4977-BB3B-74FB0C402A3E}">
      <dsp:nvSpPr>
        <dsp:cNvPr id="0" name=""/>
        <dsp:cNvSpPr/>
      </dsp:nvSpPr>
      <dsp:spPr>
        <a:xfrm>
          <a:off x="0" y="722557"/>
          <a:ext cx="3749674" cy="61469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Desire +  Ability to pay </a:t>
          </a:r>
          <a:endParaRPr lang="en-US" sz="2100" kern="1200" dirty="0"/>
        </a:p>
      </dsp:txBody>
      <dsp:txXfrm>
        <a:off x="0" y="722557"/>
        <a:ext cx="3749674" cy="614697"/>
      </dsp:txXfrm>
    </dsp:sp>
    <dsp:sp modelId="{D71E1CEA-F04D-49B5-9648-78168B26D67E}">
      <dsp:nvSpPr>
        <dsp:cNvPr id="0" name=""/>
        <dsp:cNvSpPr/>
      </dsp:nvSpPr>
      <dsp:spPr>
        <a:xfrm>
          <a:off x="3749675" y="722557"/>
          <a:ext cx="3749674" cy="61469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  Willing to pay </a:t>
          </a:r>
          <a:endParaRPr lang="en-US" sz="2100" kern="1200" dirty="0"/>
        </a:p>
      </dsp:txBody>
      <dsp:txXfrm>
        <a:off x="3749675" y="722557"/>
        <a:ext cx="3749674" cy="614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D6508-28C1-4FFB-AED9-77D7F343008E}">
      <dsp:nvSpPr>
        <dsp:cNvPr id="0" name=""/>
        <dsp:cNvSpPr/>
      </dsp:nvSpPr>
      <dsp:spPr>
        <a:xfrm>
          <a:off x="3191935" y="751798"/>
          <a:ext cx="3628963" cy="2769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951"/>
              </a:lnTo>
              <a:lnTo>
                <a:pt x="3628963" y="2661951"/>
              </a:lnTo>
              <a:lnTo>
                <a:pt x="3628963" y="2769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C001F-3DB4-4878-AB76-635AC0DE263C}">
      <dsp:nvSpPr>
        <dsp:cNvPr id="0" name=""/>
        <dsp:cNvSpPr/>
      </dsp:nvSpPr>
      <dsp:spPr>
        <a:xfrm>
          <a:off x="3191935" y="751798"/>
          <a:ext cx="1788932" cy="247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525"/>
              </a:lnTo>
              <a:lnTo>
                <a:pt x="1788932" y="2364525"/>
              </a:lnTo>
              <a:lnTo>
                <a:pt x="1788932" y="2472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8AAC1-E72A-447F-9E1F-88F93CE97855}">
      <dsp:nvSpPr>
        <dsp:cNvPr id="0" name=""/>
        <dsp:cNvSpPr/>
      </dsp:nvSpPr>
      <dsp:spPr>
        <a:xfrm>
          <a:off x="3191935" y="751798"/>
          <a:ext cx="213494" cy="170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232"/>
              </a:lnTo>
              <a:lnTo>
                <a:pt x="213494" y="1596232"/>
              </a:lnTo>
              <a:lnTo>
                <a:pt x="213494" y="1703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798B-9562-4E53-BD7C-D572C22AF1AF}">
      <dsp:nvSpPr>
        <dsp:cNvPr id="0" name=""/>
        <dsp:cNvSpPr/>
      </dsp:nvSpPr>
      <dsp:spPr>
        <a:xfrm>
          <a:off x="2003604" y="751798"/>
          <a:ext cx="1188331" cy="893491"/>
        </a:xfrm>
        <a:custGeom>
          <a:avLst/>
          <a:gdLst/>
          <a:ahLst/>
          <a:cxnLst/>
          <a:rect l="0" t="0" r="0" b="0"/>
          <a:pathLst>
            <a:path>
              <a:moveTo>
                <a:pt x="1188331" y="0"/>
              </a:moveTo>
              <a:lnTo>
                <a:pt x="1188331" y="785914"/>
              </a:lnTo>
              <a:lnTo>
                <a:pt x="0" y="785914"/>
              </a:lnTo>
              <a:lnTo>
                <a:pt x="0" y="893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5757B-8BDF-4490-950B-5D57CDAA3AAE}">
      <dsp:nvSpPr>
        <dsp:cNvPr id="0" name=""/>
        <dsp:cNvSpPr/>
      </dsp:nvSpPr>
      <dsp:spPr>
        <a:xfrm>
          <a:off x="584307" y="751798"/>
          <a:ext cx="2607628" cy="674309"/>
        </a:xfrm>
        <a:custGeom>
          <a:avLst/>
          <a:gdLst/>
          <a:ahLst/>
          <a:cxnLst/>
          <a:rect l="0" t="0" r="0" b="0"/>
          <a:pathLst>
            <a:path>
              <a:moveTo>
                <a:pt x="2607628" y="0"/>
              </a:moveTo>
              <a:lnTo>
                <a:pt x="2607628" y="566733"/>
              </a:lnTo>
              <a:lnTo>
                <a:pt x="0" y="566733"/>
              </a:lnTo>
              <a:lnTo>
                <a:pt x="0" y="674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04EED-3762-43EC-AD76-453E6C8C8F65}">
      <dsp:nvSpPr>
        <dsp:cNvPr id="0" name=""/>
        <dsp:cNvSpPr/>
      </dsp:nvSpPr>
      <dsp:spPr>
        <a:xfrm>
          <a:off x="285100" y="14408"/>
          <a:ext cx="5813670" cy="737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1C504-DBC7-4B12-AB87-4D78AF9993F7}">
      <dsp:nvSpPr>
        <dsp:cNvPr id="0" name=""/>
        <dsp:cNvSpPr/>
      </dsp:nvSpPr>
      <dsp:spPr>
        <a:xfrm>
          <a:off x="414127" y="136984"/>
          <a:ext cx="5813670" cy="737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Types of Demand</a:t>
          </a:r>
          <a:endParaRPr lang="en-US" sz="4400" b="1" kern="1200" dirty="0"/>
        </a:p>
      </dsp:txBody>
      <dsp:txXfrm>
        <a:off x="435724" y="158581"/>
        <a:ext cx="5770476" cy="694195"/>
      </dsp:txXfrm>
    </dsp:sp>
    <dsp:sp modelId="{EBAB695C-D320-4319-8FD5-2F5214E21B00}">
      <dsp:nvSpPr>
        <dsp:cNvPr id="0" name=""/>
        <dsp:cNvSpPr/>
      </dsp:nvSpPr>
      <dsp:spPr>
        <a:xfrm>
          <a:off x="3685" y="1426107"/>
          <a:ext cx="1161243" cy="1542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5CE27-404D-47A5-AB05-ACA0BE313B1D}">
      <dsp:nvSpPr>
        <dsp:cNvPr id="0" name=""/>
        <dsp:cNvSpPr/>
      </dsp:nvSpPr>
      <dsp:spPr>
        <a:xfrm>
          <a:off x="132712" y="1548683"/>
          <a:ext cx="1161243" cy="15429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Direct Demand</a:t>
          </a:r>
          <a:endParaRPr lang="en-US" sz="2000" kern="1200" dirty="0"/>
        </a:p>
      </dsp:txBody>
      <dsp:txXfrm>
        <a:off x="166724" y="1582695"/>
        <a:ext cx="1093219" cy="1474904"/>
      </dsp:txXfrm>
    </dsp:sp>
    <dsp:sp modelId="{F9FCCDE0-67C3-42FF-A75F-11E66CF11F17}">
      <dsp:nvSpPr>
        <dsp:cNvPr id="0" name=""/>
        <dsp:cNvSpPr/>
      </dsp:nvSpPr>
      <dsp:spPr>
        <a:xfrm>
          <a:off x="1422982" y="1645289"/>
          <a:ext cx="1161243" cy="1919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A1E65-CC07-473C-BA20-5001E7F959C4}">
      <dsp:nvSpPr>
        <dsp:cNvPr id="0" name=""/>
        <dsp:cNvSpPr/>
      </dsp:nvSpPr>
      <dsp:spPr>
        <a:xfrm>
          <a:off x="1552009" y="1767865"/>
          <a:ext cx="1161243" cy="1919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Indirect/Derived Demand </a:t>
          </a:r>
        </a:p>
      </dsp:txBody>
      <dsp:txXfrm>
        <a:off x="1586021" y="1801877"/>
        <a:ext cx="1093219" cy="1851422"/>
      </dsp:txXfrm>
    </dsp:sp>
    <dsp:sp modelId="{4662F446-E127-4B64-B0D3-2E870C783E6E}">
      <dsp:nvSpPr>
        <dsp:cNvPr id="0" name=""/>
        <dsp:cNvSpPr/>
      </dsp:nvSpPr>
      <dsp:spPr>
        <a:xfrm>
          <a:off x="2842279" y="2455606"/>
          <a:ext cx="1126301" cy="2061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088E9-065A-4539-B215-58470DD8AB04}">
      <dsp:nvSpPr>
        <dsp:cNvPr id="0" name=""/>
        <dsp:cNvSpPr/>
      </dsp:nvSpPr>
      <dsp:spPr>
        <a:xfrm>
          <a:off x="2971306" y="2578182"/>
          <a:ext cx="1126301" cy="20611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Joint Demand</a:t>
          </a:r>
        </a:p>
      </dsp:txBody>
      <dsp:txXfrm>
        <a:off x="3004294" y="2611170"/>
        <a:ext cx="1060325" cy="1995152"/>
      </dsp:txXfrm>
    </dsp:sp>
    <dsp:sp modelId="{D1DC94F0-1C36-473A-B307-44B22605D4CC}">
      <dsp:nvSpPr>
        <dsp:cNvPr id="0" name=""/>
        <dsp:cNvSpPr/>
      </dsp:nvSpPr>
      <dsp:spPr>
        <a:xfrm>
          <a:off x="4197267" y="3223899"/>
          <a:ext cx="1567202" cy="1636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A39D1-B27D-4757-ADDC-DCEB94E1E512}">
      <dsp:nvSpPr>
        <dsp:cNvPr id="0" name=""/>
        <dsp:cNvSpPr/>
      </dsp:nvSpPr>
      <dsp:spPr>
        <a:xfrm>
          <a:off x="4326294" y="3346475"/>
          <a:ext cx="1567202" cy="16360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Composite Demand</a:t>
          </a:r>
        </a:p>
      </dsp:txBody>
      <dsp:txXfrm>
        <a:off x="4372196" y="3392377"/>
        <a:ext cx="1475398" cy="1544263"/>
      </dsp:txXfrm>
    </dsp:sp>
    <dsp:sp modelId="{651E72A8-EA7D-4E15-A773-ED464070D91E}">
      <dsp:nvSpPr>
        <dsp:cNvPr id="0" name=""/>
        <dsp:cNvSpPr/>
      </dsp:nvSpPr>
      <dsp:spPr>
        <a:xfrm>
          <a:off x="6055576" y="3521325"/>
          <a:ext cx="1530646" cy="1777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3E803-ADC2-41A5-BF5B-814B9CED9D61}">
      <dsp:nvSpPr>
        <dsp:cNvPr id="0" name=""/>
        <dsp:cNvSpPr/>
      </dsp:nvSpPr>
      <dsp:spPr>
        <a:xfrm>
          <a:off x="6184603" y="3643901"/>
          <a:ext cx="1530646" cy="17777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Competitive Demand </a:t>
          </a:r>
        </a:p>
      </dsp:txBody>
      <dsp:txXfrm>
        <a:off x="6229434" y="3688732"/>
        <a:ext cx="1440984" cy="168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393C5-DE32-4253-9029-88F00859D3E7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133BE-8AE3-47F6-AC4C-06D900672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0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162AE-169F-41F8-BB2B-B82A0963789C}" type="datetime1">
              <a:rPr lang="en-US" smtClean="0"/>
              <a:t>10/7/2023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19C4F-2A30-4E48-AE9C-5A19FD6D6836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5D4CF-4123-4D0A-B87F-A2580B37F987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15011-952B-4B19-B027-D45F99457A94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58D46-0111-4C7F-9A58-A505CE632C82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DB9ED-4515-470B-A467-EC5D046B01F6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4039B-EFDF-4A68-87BF-B6A180B183BC}" type="datetime1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92736-B7DD-4D91-95B6-1F947D0822B4}" type="datetime1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863657-0DDA-47CB-B6BA-CB663F22B3A5}" type="datetime1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73117-B8E1-4752-9345-F9D0B3F33506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C886C-383B-4A69-A8FD-381EEFD3D7E6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31C07A-6DDF-4063-8979-BAA6130EEE18}" type="datetime1">
              <a:rPr lang="en-US" smtClean="0"/>
              <a:t>10/7/2023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Dr.Sachin M.Prayag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708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  Business Eco- Demand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7086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Meaning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Definition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Individual and Market Demand Schedule-Tabular and Graphical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Types of demand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Determinants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Law of Demand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Assumption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Exceptions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Changes </a:t>
            </a:r>
          </a:p>
          <a:p>
            <a:r>
              <a:rPr lang="en-US" dirty="0" smtClean="0"/>
              <a:t>     in demand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9" name="Picture 5" descr="C:\Users\Hp\Desktop\law of demand\titile sli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67000"/>
            <a:ext cx="4724400" cy="3733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304800"/>
          <a:ext cx="771525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Types of Demand -1&amp;2- Direct and Derived Demand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Hp\Desktop\law of demand\diect demand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9200" y="1219200"/>
            <a:ext cx="7467600" cy="525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Types of Demand – 3. Complementary /Joint Demand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Hp\Desktop\law of demand\complementorydem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7772400" cy="487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Types of Demand – 4. Composite Demand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Hp\Desktop\law of demand\composite demand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43000"/>
            <a:ext cx="76200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Types of Demand – 5. Competitive Demand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7" name="Picture 3" descr="C:\Users\Hp\Desktop\law of demand\price of sub goo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98037"/>
            <a:ext cx="7620000" cy="5155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Dr.Sachin M.Prayag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100" y="2362200"/>
            <a:ext cx="7404100" cy="388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Sachin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Prayag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Assistant Professor.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Department of Commerce,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Govindlal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Kanhaiyalal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Joshi (Night) Commerce College, Latur.</a:t>
            </a:r>
          </a:p>
          <a:p>
            <a:pPr marL="82296" indent="0" algn="ctr">
              <a:lnSpc>
                <a:spcPct val="300000"/>
              </a:lnSpc>
              <a:buFont typeface="Wingdings 2" pitchFamily="18" charset="2"/>
              <a:buNone/>
              <a:defRPr/>
            </a:pPr>
            <a:r>
              <a:rPr lang="en-US" sz="4400" dirty="0" smtClean="0">
                <a:solidFill>
                  <a:srgbClr val="7030A0"/>
                </a:solidFill>
                <a:latin typeface="Baskerville-Normal-Italic" pitchFamily="2" charset="0"/>
              </a:rPr>
              <a:t>Thank You !!!</a:t>
            </a:r>
            <a:endParaRPr lang="en-US" sz="4400" dirty="0">
              <a:solidFill>
                <a:srgbClr val="7030A0"/>
              </a:solidFill>
              <a:latin typeface="Baskerville-Normal-Italic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58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suggestions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sachinprayag1@gmail.com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Contact-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9881717278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Major Point of Confusion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219200"/>
          <a:ext cx="7499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Meaning &amp; Definition of Demand….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334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Demand means desire to have something backed by </a:t>
            </a:r>
            <a:r>
              <a:rPr lang="en-US" u="sng" dirty="0" smtClean="0">
                <a:solidFill>
                  <a:srgbClr val="92D050"/>
                </a:solidFill>
              </a:rPr>
              <a:t>willingness and ability to pay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Just desire  has no meaning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Only willingness is not sufficient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Having ability to pay is not only factor</a:t>
            </a:r>
          </a:p>
          <a:p>
            <a:r>
              <a:rPr lang="en-US" dirty="0" smtClean="0"/>
              <a:t>Combination of these three is needed.</a:t>
            </a:r>
          </a:p>
          <a:p>
            <a:r>
              <a:rPr lang="en-US" dirty="0" smtClean="0"/>
              <a:t>Demand (in economy) = Desire + Willingness to buy + Ability to pay.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Meaning &amp; Definition of Demand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algn="just">
              <a:buNone/>
            </a:pPr>
            <a:r>
              <a:rPr lang="en-US" dirty="0" smtClean="0"/>
              <a:t>‘</a:t>
            </a:r>
            <a:r>
              <a:rPr lang="en-US" sz="2900" dirty="0" smtClean="0"/>
              <a:t>Demand is a consumers’ desire to purchase goods and service and willing to pay price for specific goods holding all other factors constant.’ – Investopedia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Hp\Desktop\law of demand\Des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324350"/>
            <a:ext cx="2667000" cy="2228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147" name="Picture 3" descr="C:\Users\Hp\Desktop\law of demand\willing to p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886200"/>
            <a:ext cx="2266950" cy="2705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148" name="Picture 4" descr="C:\Users\Hp\Desktop\law of demand\ability to pa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819400"/>
            <a:ext cx="2971800" cy="3714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Individual and Market Demand</a:t>
            </a:r>
            <a:endParaRPr lang="en-US" dirty="0"/>
          </a:p>
        </p:txBody>
      </p:sp>
      <p:pic>
        <p:nvPicPr>
          <p:cNvPr id="2053" name="Picture 5" descr="C:\Users\Hp\Desktop\law of demand\market dem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371600"/>
            <a:ext cx="3762375" cy="1743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5" name="Picture 7" descr="C:\Users\Hp\Desktop\law of demand\individual demand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3276600" cy="1743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09800" y="3510280"/>
          <a:ext cx="6096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 in Rs.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 Demand</a:t>
                      </a:r>
                      <a:r>
                        <a:rPr lang="en-US" baseline="0" dirty="0" smtClean="0"/>
                        <a:t>  (in Units)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 Demand</a:t>
                      </a:r>
                      <a:endParaRPr lang="en-US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Consumer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Consumer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Consumer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A+B+C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Reasons for downward sloping Demand Curve 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638288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Hp\Desktop\law of demand\Downward slopi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1143000"/>
            <a:ext cx="7620000" cy="533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Reasons for downward sloping Demand Curve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638288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1.Law of Diminishing marginal Utility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Income Effect </a:t>
            </a:r>
            <a:endParaRPr lang="en-US" dirty="0"/>
          </a:p>
        </p:txBody>
      </p:sp>
      <p:pic>
        <p:nvPicPr>
          <p:cNvPr id="4098" name="Picture 2" descr="C:\Users\Hp\Desktop\law of demand\law of diminisshing util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68580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099" name="Picture 3" descr="C:\Users\Hp\Desktop\law of demand\income effec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343400"/>
            <a:ext cx="3673928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00" name="Picture 4" descr="C:\Users\Hp\Desktop\law of demand\low inco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267200"/>
            <a:ext cx="3215128" cy="21395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Reasons for downward sloping Demand Curve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3.Substitution Effect:-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Multipurpose Use :-</a:t>
            </a:r>
            <a:endParaRPr lang="en-US" dirty="0"/>
          </a:p>
        </p:txBody>
      </p:sp>
      <p:pic>
        <p:nvPicPr>
          <p:cNvPr id="5122" name="Picture 2" descr="C:\Users\Hp\Desktop\law of demand\substitution effe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7290816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123" name="Picture 3" descr="C:\Users\Hp\Desktop\law of demand\multiple 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603898"/>
            <a:ext cx="6705600" cy="19493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Reasons for downward sloping Demand Curve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New Consumers :-</a:t>
            </a:r>
            <a:endParaRPr lang="en-US" dirty="0"/>
          </a:p>
        </p:txBody>
      </p:sp>
      <p:pic>
        <p:nvPicPr>
          <p:cNvPr id="7170" name="Picture 2" descr="C:\Users\Hp\Desktop\law of demand\new consumers due to less cos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7467600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381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Baskerville-Normal-Italic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   Business Eco- Demand Analysis</vt:lpstr>
      <vt:lpstr>Major Point of Confusion </vt:lpstr>
      <vt:lpstr>Meaning &amp; Definition of Demand….</vt:lpstr>
      <vt:lpstr>Meaning &amp; Definition of Demand </vt:lpstr>
      <vt:lpstr>Individual and Market Demand</vt:lpstr>
      <vt:lpstr>Reasons for downward sloping Demand Curve …</vt:lpstr>
      <vt:lpstr>Reasons for downward sloping Demand Curve</vt:lpstr>
      <vt:lpstr>Reasons for downward sloping Demand Curve</vt:lpstr>
      <vt:lpstr>Reasons for downward sloping Demand Curve</vt:lpstr>
      <vt:lpstr>PowerPoint Presentation</vt:lpstr>
      <vt:lpstr>Types of Demand -1&amp;2- Direct and Derived Demand </vt:lpstr>
      <vt:lpstr>Types of Demand – 3. Complementary /Joint Demand  </vt:lpstr>
      <vt:lpstr>Types of Demand – 4. Composite Demand </vt:lpstr>
      <vt:lpstr>Types of Demand – 5. Competitive Demand </vt:lpstr>
      <vt:lpstr> Drop your suggestions at -      sachinprayag1@gmail.com      OR     Contact- 9881717278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Analysis</dc:title>
  <dc:creator>Admin</dc:creator>
  <cp:lastModifiedBy>admin</cp:lastModifiedBy>
  <cp:revision>34</cp:revision>
  <dcterms:created xsi:type="dcterms:W3CDTF">2006-08-16T00:00:00Z</dcterms:created>
  <dcterms:modified xsi:type="dcterms:W3CDTF">2023-10-07T07:43:30Z</dcterms:modified>
</cp:coreProperties>
</file>